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64" r:id="rId4"/>
    <p:sldId id="262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40" r:id="rId79"/>
    <p:sldId id="341" r:id="rId80"/>
    <p:sldId id="342" r:id="rId81"/>
    <p:sldId id="343" r:id="rId82"/>
    <p:sldId id="344" r:id="rId83"/>
    <p:sldId id="345" r:id="rId84"/>
    <p:sldId id="346" r:id="rId85"/>
    <p:sldId id="347" r:id="rId86"/>
    <p:sldId id="348" r:id="rId87"/>
    <p:sldId id="349" r:id="rId88"/>
    <p:sldId id="350" r:id="rId89"/>
    <p:sldId id="351" r:id="rId90"/>
    <p:sldId id="352" r:id="rId91"/>
    <p:sldId id="353" r:id="rId92"/>
    <p:sldId id="354" r:id="rId93"/>
    <p:sldId id="355" r:id="rId94"/>
    <p:sldId id="356" r:id="rId95"/>
    <p:sldId id="357" r:id="rId96"/>
    <p:sldId id="358" r:id="rId97"/>
    <p:sldId id="359" r:id="rId98"/>
    <p:sldId id="360" r:id="rId99"/>
    <p:sldId id="361" r:id="rId100"/>
    <p:sldId id="362" r:id="rId101"/>
    <p:sldId id="363" r:id="rId102"/>
    <p:sldId id="364" r:id="rId103"/>
    <p:sldId id="365" r:id="rId104"/>
    <p:sldId id="366" r:id="rId105"/>
    <p:sldId id="367" r:id="rId106"/>
    <p:sldId id="368" r:id="rId107"/>
    <p:sldId id="369" r:id="rId108"/>
    <p:sldId id="370" r:id="rId109"/>
    <p:sldId id="371" r:id="rId110"/>
    <p:sldId id="372" r:id="rId111"/>
    <p:sldId id="373" r:id="rId112"/>
    <p:sldId id="374" r:id="rId113"/>
    <p:sldId id="375" r:id="rId114"/>
    <p:sldId id="376" r:id="rId115"/>
    <p:sldId id="377" r:id="rId116"/>
    <p:sldId id="378" r:id="rId117"/>
    <p:sldId id="379" r:id="rId118"/>
    <p:sldId id="380" r:id="rId119"/>
    <p:sldId id="381" r:id="rId120"/>
    <p:sldId id="382" r:id="rId121"/>
    <p:sldId id="383" r:id="rId122"/>
    <p:sldId id="384" r:id="rId123"/>
    <p:sldId id="385" r:id="rId124"/>
    <p:sldId id="386" r:id="rId125"/>
    <p:sldId id="387" r:id="rId126"/>
    <p:sldId id="321" r:id="rId127"/>
    <p:sldId id="286" r:id="rId128"/>
    <p:sldId id="388" r:id="rId129"/>
    <p:sldId id="389" r:id="rId130"/>
    <p:sldId id="390" r:id="rId131"/>
    <p:sldId id="391" r:id="rId132"/>
    <p:sldId id="392" r:id="rId133"/>
    <p:sldId id="393" r:id="rId134"/>
    <p:sldId id="394" r:id="rId135"/>
    <p:sldId id="395" r:id="rId136"/>
    <p:sldId id="396" r:id="rId137"/>
    <p:sldId id="397" r:id="rId138"/>
    <p:sldId id="398" r:id="rId139"/>
    <p:sldId id="399" r:id="rId140"/>
    <p:sldId id="400" r:id="rId141"/>
    <p:sldId id="401" r:id="rId142"/>
    <p:sldId id="402" r:id="rId143"/>
    <p:sldId id="403" r:id="rId144"/>
    <p:sldId id="404" r:id="rId145"/>
    <p:sldId id="405" r:id="rId146"/>
    <p:sldId id="406" r:id="rId147"/>
    <p:sldId id="407" r:id="rId148"/>
    <p:sldId id="408" r:id="rId149"/>
    <p:sldId id="409" r:id="rId150"/>
    <p:sldId id="410" r:id="rId151"/>
    <p:sldId id="411" r:id="rId152"/>
    <p:sldId id="412" r:id="rId153"/>
    <p:sldId id="413" r:id="rId154"/>
    <p:sldId id="414" r:id="rId155"/>
    <p:sldId id="415" r:id="rId156"/>
    <p:sldId id="416" r:id="rId157"/>
    <p:sldId id="417" r:id="rId158"/>
    <p:sldId id="418" r:id="rId159"/>
    <p:sldId id="419" r:id="rId160"/>
    <p:sldId id="420" r:id="rId161"/>
    <p:sldId id="421" r:id="rId162"/>
    <p:sldId id="422" r:id="rId163"/>
    <p:sldId id="423" r:id="rId164"/>
    <p:sldId id="424" r:id="rId165"/>
    <p:sldId id="425" r:id="rId166"/>
    <p:sldId id="426" r:id="rId167"/>
    <p:sldId id="427" r:id="rId168"/>
    <p:sldId id="428" r:id="rId169"/>
    <p:sldId id="429" r:id="rId170"/>
    <p:sldId id="430" r:id="rId171"/>
    <p:sldId id="431" r:id="rId172"/>
    <p:sldId id="432" r:id="rId173"/>
    <p:sldId id="433" r:id="rId174"/>
    <p:sldId id="434" r:id="rId175"/>
    <p:sldId id="435" r:id="rId176"/>
    <p:sldId id="436" r:id="rId177"/>
    <p:sldId id="437" r:id="rId178"/>
    <p:sldId id="438" r:id="rId179"/>
    <p:sldId id="439" r:id="rId180"/>
    <p:sldId id="440" r:id="rId181"/>
    <p:sldId id="441" r:id="rId182"/>
    <p:sldId id="442" r:id="rId183"/>
    <p:sldId id="443" r:id="rId184"/>
    <p:sldId id="444" r:id="rId185"/>
    <p:sldId id="445" r:id="rId186"/>
    <p:sldId id="446" r:id="rId187"/>
    <p:sldId id="447" r:id="rId188"/>
    <p:sldId id="448" r:id="rId189"/>
    <p:sldId id="449" r:id="rId190"/>
    <p:sldId id="450" r:id="rId191"/>
    <p:sldId id="451" r:id="rId192"/>
    <p:sldId id="452" r:id="rId193"/>
    <p:sldId id="453" r:id="rId194"/>
    <p:sldId id="454" r:id="rId195"/>
    <p:sldId id="455" r:id="rId196"/>
    <p:sldId id="456" r:id="rId197"/>
    <p:sldId id="457" r:id="rId198"/>
    <p:sldId id="458" r:id="rId199"/>
    <p:sldId id="459" r:id="rId200"/>
    <p:sldId id="460" r:id="rId201"/>
    <p:sldId id="461" r:id="rId202"/>
    <p:sldId id="462" r:id="rId203"/>
    <p:sldId id="463" r:id="rId204"/>
    <p:sldId id="464" r:id="rId205"/>
    <p:sldId id="465" r:id="rId206"/>
    <p:sldId id="466" r:id="rId207"/>
    <p:sldId id="467" r:id="rId208"/>
    <p:sldId id="468" r:id="rId209"/>
    <p:sldId id="469" r:id="rId210"/>
    <p:sldId id="470" r:id="rId211"/>
    <p:sldId id="471" r:id="rId212"/>
    <p:sldId id="472" r:id="rId213"/>
    <p:sldId id="475" r:id="rId214"/>
    <p:sldId id="476" r:id="rId215"/>
    <p:sldId id="477" r:id="rId216"/>
    <p:sldId id="478" r:id="rId217"/>
    <p:sldId id="479" r:id="rId218"/>
    <p:sldId id="480" r:id="rId219"/>
    <p:sldId id="481" r:id="rId220"/>
    <p:sldId id="482" r:id="rId221"/>
    <p:sldId id="483" r:id="rId222"/>
    <p:sldId id="513" r:id="rId2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hkn8Nz5xoffgLU5BzbRO1Q==" hashData="Rv4EVcDX4uBP8l9Mg7ABRS49DKtwiF2Rn8nmdOv3dPIGQiNMVQW2if8qnY7KG3F2I/sJztlQzy+Y5PWklOviZ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800"/>
    <a:srgbClr val="7E7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191" Type="http://schemas.openxmlformats.org/officeDocument/2006/relationships/slide" Target="slides/slide189.xml"/><Relationship Id="rId205" Type="http://schemas.openxmlformats.org/officeDocument/2006/relationships/slide" Target="slides/slide203.xml"/><Relationship Id="rId226" Type="http://schemas.openxmlformats.org/officeDocument/2006/relationships/theme" Target="theme/theme1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81" Type="http://schemas.openxmlformats.org/officeDocument/2006/relationships/slide" Target="slides/slide179.xml"/><Relationship Id="rId216" Type="http://schemas.openxmlformats.org/officeDocument/2006/relationships/slide" Target="slides/slide214.xml"/><Relationship Id="rId211" Type="http://schemas.openxmlformats.org/officeDocument/2006/relationships/slide" Target="slides/slide209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slide" Target="slides/slide153.xml"/><Relationship Id="rId171" Type="http://schemas.openxmlformats.org/officeDocument/2006/relationships/slide" Target="slides/slide169.xml"/><Relationship Id="rId176" Type="http://schemas.openxmlformats.org/officeDocument/2006/relationships/slide" Target="slides/slide174.xml"/><Relationship Id="rId192" Type="http://schemas.openxmlformats.org/officeDocument/2006/relationships/slide" Target="slides/slide190.xml"/><Relationship Id="rId197" Type="http://schemas.openxmlformats.org/officeDocument/2006/relationships/slide" Target="slides/slide195.xml"/><Relationship Id="rId206" Type="http://schemas.openxmlformats.org/officeDocument/2006/relationships/slide" Target="slides/slide204.xml"/><Relationship Id="rId227" Type="http://schemas.openxmlformats.org/officeDocument/2006/relationships/tableStyles" Target="tableStyles.xml"/><Relationship Id="rId201" Type="http://schemas.openxmlformats.org/officeDocument/2006/relationships/slide" Target="slides/slide199.xml"/><Relationship Id="rId222" Type="http://schemas.openxmlformats.org/officeDocument/2006/relationships/slide" Target="slides/slide220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61" Type="http://schemas.openxmlformats.org/officeDocument/2006/relationships/slide" Target="slides/slide159.xml"/><Relationship Id="rId166" Type="http://schemas.openxmlformats.org/officeDocument/2006/relationships/slide" Target="slides/slide164.xml"/><Relationship Id="rId182" Type="http://schemas.openxmlformats.org/officeDocument/2006/relationships/slide" Target="slides/slide180.xml"/><Relationship Id="rId187" Type="http://schemas.openxmlformats.org/officeDocument/2006/relationships/slide" Target="slides/slide185.xml"/><Relationship Id="rId217" Type="http://schemas.openxmlformats.org/officeDocument/2006/relationships/slide" Target="slides/slide2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12" Type="http://schemas.openxmlformats.org/officeDocument/2006/relationships/slide" Target="slides/slide210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98" Type="http://schemas.openxmlformats.org/officeDocument/2006/relationships/slide" Target="slides/slide196.xml"/><Relationship Id="rId172" Type="http://schemas.openxmlformats.org/officeDocument/2006/relationships/slide" Target="slides/slide170.xml"/><Relationship Id="rId193" Type="http://schemas.openxmlformats.org/officeDocument/2006/relationships/slide" Target="slides/slide191.xml"/><Relationship Id="rId202" Type="http://schemas.openxmlformats.org/officeDocument/2006/relationships/slide" Target="slides/slide200.xml"/><Relationship Id="rId207" Type="http://schemas.openxmlformats.org/officeDocument/2006/relationships/slide" Target="slides/slide205.xml"/><Relationship Id="rId223" Type="http://schemas.openxmlformats.org/officeDocument/2006/relationships/slide" Target="slides/slide221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slide" Target="slides/slide186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183" Type="http://schemas.openxmlformats.org/officeDocument/2006/relationships/slide" Target="slides/slide181.xml"/><Relationship Id="rId213" Type="http://schemas.openxmlformats.org/officeDocument/2006/relationships/slide" Target="slides/slide211.xml"/><Relationship Id="rId218" Type="http://schemas.openxmlformats.org/officeDocument/2006/relationships/slide" Target="slides/slide21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4" Type="http://schemas.openxmlformats.org/officeDocument/2006/relationships/slide" Target="slides/slide192.xml"/><Relationship Id="rId199" Type="http://schemas.openxmlformats.org/officeDocument/2006/relationships/slide" Target="slides/slide197.xml"/><Relationship Id="rId203" Type="http://schemas.openxmlformats.org/officeDocument/2006/relationships/slide" Target="slides/slide201.xml"/><Relationship Id="rId208" Type="http://schemas.openxmlformats.org/officeDocument/2006/relationships/slide" Target="slides/slide206.xml"/><Relationship Id="rId19" Type="http://schemas.openxmlformats.org/officeDocument/2006/relationships/slide" Target="slides/slide17.xml"/><Relationship Id="rId224" Type="http://schemas.openxmlformats.org/officeDocument/2006/relationships/presProps" Target="presProps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slide" Target="slides/slide182.xml"/><Relationship Id="rId189" Type="http://schemas.openxmlformats.org/officeDocument/2006/relationships/slide" Target="slides/slide187.xml"/><Relationship Id="rId219" Type="http://schemas.openxmlformats.org/officeDocument/2006/relationships/slide" Target="slides/slide217.xml"/><Relationship Id="rId3" Type="http://schemas.openxmlformats.org/officeDocument/2006/relationships/slide" Target="slides/slide1.xml"/><Relationship Id="rId214" Type="http://schemas.openxmlformats.org/officeDocument/2006/relationships/slide" Target="slides/slide212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79" Type="http://schemas.openxmlformats.org/officeDocument/2006/relationships/slide" Target="slides/slide177.xml"/><Relationship Id="rId195" Type="http://schemas.openxmlformats.org/officeDocument/2006/relationships/slide" Target="slides/slide193.xml"/><Relationship Id="rId209" Type="http://schemas.openxmlformats.org/officeDocument/2006/relationships/slide" Target="slides/slide207.xml"/><Relationship Id="rId190" Type="http://schemas.openxmlformats.org/officeDocument/2006/relationships/slide" Target="slides/slide188.xml"/><Relationship Id="rId204" Type="http://schemas.openxmlformats.org/officeDocument/2006/relationships/slide" Target="slides/slide202.xml"/><Relationship Id="rId220" Type="http://schemas.openxmlformats.org/officeDocument/2006/relationships/slide" Target="slides/slide218.xml"/><Relationship Id="rId225" Type="http://schemas.openxmlformats.org/officeDocument/2006/relationships/viewProps" Target="viewProps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185" Type="http://schemas.openxmlformats.org/officeDocument/2006/relationships/slide" Target="slides/slide18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80" Type="http://schemas.openxmlformats.org/officeDocument/2006/relationships/slide" Target="slides/slide178.xml"/><Relationship Id="rId210" Type="http://schemas.openxmlformats.org/officeDocument/2006/relationships/slide" Target="slides/slide208.xml"/><Relationship Id="rId215" Type="http://schemas.openxmlformats.org/officeDocument/2006/relationships/slide" Target="slides/slide213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slide" Target="slides/slide173.xml"/><Relationship Id="rId196" Type="http://schemas.openxmlformats.org/officeDocument/2006/relationships/slide" Target="slides/slide194.xml"/><Relationship Id="rId200" Type="http://schemas.openxmlformats.org/officeDocument/2006/relationships/slide" Target="slides/slide198.xml"/><Relationship Id="rId16" Type="http://schemas.openxmlformats.org/officeDocument/2006/relationships/slide" Target="slides/slide14.xml"/><Relationship Id="rId221" Type="http://schemas.openxmlformats.org/officeDocument/2006/relationships/slide" Target="slides/slide219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186" Type="http://schemas.openxmlformats.org/officeDocument/2006/relationships/slide" Target="slides/slide18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BB61C-B57D-41AE-A024-7987D2E56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19C6AA-10F7-4563-862C-127404B36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A90A5-B022-458F-B543-55DD39D88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8418-EBCD-4362-BE44-16E9BC09ED9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9295D-614D-40B0-B890-761B41806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9FC55-BDAC-489B-8C64-7C3CDEF4E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CB3B-A2C5-45A9-B807-D46F1A39A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8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0CEE-0D68-4A1C-B6FB-8053429C1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04BE85-2440-4579-8F88-DB4F47690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D205A-4874-4BF5-B852-488D5CDB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8418-EBCD-4362-BE44-16E9BC09ED9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2CE22-EDE7-4AD4-90FD-8860D01B8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1DCE5-83D1-4A0C-ADCD-DFBB77B56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CB3B-A2C5-45A9-B807-D46F1A39A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6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9FF1-0A8B-4D96-83AA-BE9361A7F2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BD63A6-78CD-48A0-BC59-1D2CDAE4E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08A6A-68D9-40C7-987E-6DB219C4B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8418-EBCD-4362-BE44-16E9BC09ED9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FF125-C93C-4773-A6AE-4E893392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B9E56-BC8B-4C3B-91C2-69040BEA9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CB3B-A2C5-45A9-B807-D46F1A39A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45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6273-D58C-4D03-B10C-EE88B252CE0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F24C-1B80-4C9F-8AB3-EEB236870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6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AB084-C626-423A-A6A5-12A76341F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AC89D-5A7E-42B2-9801-A61D1A04B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93BD1-8D9A-4E4C-9B3D-4B4A41907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8418-EBCD-4362-BE44-16E9BC09ED9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EB3F9-F59D-43A6-878F-F2AD0BA5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30447-164B-4118-9AE5-F23049F0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CB3B-A2C5-45A9-B807-D46F1A39A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7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810C3-2E63-4BC5-AAA1-009C98339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C87DD-EC6D-454E-9DF4-D6DA3561F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FA9B7-0FF8-464A-8581-8B1A1E0F3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8418-EBCD-4362-BE44-16E9BC09ED9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EEA91-6822-475A-A70F-6C9CCD89F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DD2A4-E435-4D52-B7DC-88E055FD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CB3B-A2C5-45A9-B807-D46F1A39A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2C7A4-EF99-4D23-9FE6-F2D450D7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5A374-4110-4EB5-8EAC-31394CDEE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612FC-C6A7-4DEF-BB70-87EB98822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BC3C9-BAED-403C-9D72-78EA051F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8418-EBCD-4362-BE44-16E9BC09ED9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05031-D51D-4F85-838D-85420B22E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3569E-6A4C-4DE5-B4FA-3998799CB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CB3B-A2C5-45A9-B807-D46F1A39A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4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3AC3A-4710-48E1-ACCB-594073225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E2B8A-E22F-4730-B7DE-8B54FFF2E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9AECB-3D94-4EA2-850A-0426696AC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9C4C38-F91B-40AA-8433-A539B0AC65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194012-B344-43CC-B499-06509E4D3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5797DC-402D-4D4D-A917-8E1FB8427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8418-EBCD-4362-BE44-16E9BC09ED9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DE028E-493A-4E22-B1E9-BD6B6FBD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DABCB9-3930-4DD6-88B8-C025739A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CB3B-A2C5-45A9-B807-D46F1A39A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2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4D24E-15EB-449F-99B2-27A60AD15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5AF4D2-5C20-4BE5-A97A-5E6A9548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8418-EBCD-4362-BE44-16E9BC09ED9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D8063A-CA62-4F9A-9560-A6A77870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81344-8EAE-4CD1-84BC-80C6A38E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CB3B-A2C5-45A9-B807-D46F1A39A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4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58D62E-05EA-478C-AE35-E69E84A75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8418-EBCD-4362-BE44-16E9BC09ED9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06478A-FB26-44F8-9226-A2C545A1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2D3DA-B327-4E40-8916-2630C2C4E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CB3B-A2C5-45A9-B807-D46F1A39A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3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FECA-6E62-4CF6-9596-4666D15B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FB597-98F6-42F8-B133-6E5A4349D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5869A-C522-411E-806B-E9A0831C4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587B4-1743-4B3E-A16C-6CC2983D9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8418-EBCD-4362-BE44-16E9BC09ED9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B83DB-905C-42C2-BC2C-33FBF9BD2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238ED-6891-4699-931B-F83CFDD9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CB3B-A2C5-45A9-B807-D46F1A39A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5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C925-E985-4F9C-A813-7E92CCD9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BE3644-FE15-4869-BD67-944FA8B7C9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1BFD2-45B5-42BD-926E-DC7B51E35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E0C1E-82BB-4CD9-96D2-E1FB6833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8418-EBCD-4362-BE44-16E9BC09ED9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AC044-A49A-4382-87A4-8AC7B3E0D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38C2D-E8D4-47C7-BF8D-E3D7C275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CB3B-A2C5-45A9-B807-D46F1A39A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3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723802-E05D-468C-9EC9-20A1008C8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E8B76-315C-4222-80B2-A109F3D14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CC912-1336-4EE0-81AE-659DF3211A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C8418-EBCD-4362-BE44-16E9BC09ED9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0F220-C09D-43D5-BE23-E90A05A2FE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B5948-DE77-4FFC-A8BA-B27859738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CCB3B-A2C5-45A9-B807-D46F1A39A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9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96273-D58C-4D03-B10C-EE88B252CE0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3F24C-1B80-4C9F-8AB3-EEB236870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06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1"/>
            <a:ext cx="12192000" cy="1268847"/>
          </a:xfrm>
        </p:spPr>
        <p:txBody>
          <a:bodyPr>
            <a:normAutofit fontScale="90000"/>
          </a:bodyPr>
          <a:lstStyle/>
          <a:p>
            <a:r>
              <a:rPr lang="ar-LB" sz="8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دعاء كميل</a:t>
            </a:r>
            <a:endParaRPr lang="en-US" sz="8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151016"/>
            <a:ext cx="12191999" cy="91039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 Kumayl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05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وَبِوَجْهِكَ الْبَاقِي بَعْدَ فَنَاءِ كُلِّ شَيْء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by Your face, which subsists after the annihilation of all things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55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وَمَا يَجْرِي فِيهَا مِنَ الْمَكَارِهِ عَلَى أَهْلِهَا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before those ordeals which befall its inhabitants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8425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22674"/>
            <a:ext cx="12192000" cy="1070884"/>
          </a:xfrm>
        </p:spPr>
        <p:txBody>
          <a:bodyPr>
            <a:normAutofit fontScale="90000"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عَلَى أَنَّ ذَلِكَ بَلاءٌ وَّمَكْرُوهٌ، قَلِيلٌ مَّكْثُهُ، يَسِيرٌ بَقَاؤُهُ قَصِيرٌ مُّدَّتُهُ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9582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though it is a tribulation whose stay is short, whose subsistence is but little and short lasting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5220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 fontScale="90000"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فَكَيْفَ احْتِمَاِلي لِبَلاءِ الآخِرَةِ وَجَلِيلِ وُقُوعِ الْمَكَارِهِ فِيهَا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9582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how can I endure the tribulations of the next world and the great ordeals that occur within it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8831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 fontScale="90000"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وَهُوَ بَلاءٌ تَطُولُ مُدَّتُهُ، وَيَدُومُ مَقَامُهُ، وَلا يُخَفَّفُ عَنْ أَهْلِهِ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254404"/>
            <a:ext cx="12191999" cy="9582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it is a tribulation whose period is long, whose station endures and whose sufferers are given no respite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2894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لأَنَّهُ لا يَكُونُ إِلاَّ عَنْ غَضَبِكَ وَانتِقَامِكَ وَسَخَطِكَ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it only occurs as a result of Your wrath, Your vengeance and Your anger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1393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وَهَذَا مَا لا تَقُومُ لَهُ السَّمَاوَاتُ وَالأَرْضُ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these cannot be withstood by the heavens and the earth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0396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يَا سَيِّدِي فَكَيْفَ بِي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Master, then how can I?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0401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 fontScale="90000"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وَأَنَا عَبْدُكَ الضَّعِيفُ الذَّلِيلُ الْحَقِيرُ الْمِسْكِينُ الْمُسْتَكِينُ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 am Your weak, lowly, base, wretched and miserable slave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5978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يَا إِلَهِي وَرَبِّي وَسَيِّدِي وَمَوْلاي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God! My Lord! My Master! My Protector!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7704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لأَيِّ الأُمُورِ إِلَيْكَ أَشْكُو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which things would I complain to You?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61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وَبِأَسْمَائِكَ الَّتِي مَلأَتْ أَرْكَانَ كُلِّ شَيْء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by Your Names, which have filled the foundations of all things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8472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وَلِمَا مِنْهَا أَضِجُّ وَأَبْكِي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for which of them would I lament and weep?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0992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لأَلِيمِ الْعَذَابِ وَشِدَّتِهِ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pain and severity of punishment?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6405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أَمْ لِطُولِ الْبَلاءِ وَمُدَّتِهِ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for the length and period of tribulation?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9741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فَلَئِن صَيَّرْتَنِي لِلْعُقُوبَاتِ مَعَ أَعْدَائِكَ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if You take me to the punishments with Your enemies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3726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وَجَمَعْتَ بَيْنِي وَبَيْنَ أَهْلِ بَلائِكَ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gather me with the people of Your tribulation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9821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وَفَرَّقْتَ بَيْنِي وَبَيْنَ أَحِبَّائِكَ وَأَوْلِيَائِكَ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separate me from Your friends and saints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3458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 fontScale="90000"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فَهَبْنِي يَا إِلَهِي وَسَيِّدِي وَمَوْلاي وَرَبِّي صَبَرْتُ عَلَى عَذَابِكَ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4"/>
            <a:ext cx="12191999" cy="87253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suppose, My God, my Master, my Protector and my Lord that I am able to endure Your punishment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6884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فَكَيْفَ أَصْبِرُ عَلَى فِرَاقِكَ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I endure separation from You?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3552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وَهَبْنِي صَبَرْتُ عَلَى حَرِّ نَارِكَ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suppose that I am able to endure the heat of Your fire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8481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فَكَيْفَ أَصْبِرُ عَنِ النَّظَرِ إِلَى كَرَامَتِكَ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I endure not gazing upon Your generosity?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67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وَبِعِلْمِكَ الَّذِي أَحَاطَ بِكُلِّ شَيْء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by Your knowledge, which encompasses all things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4559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أَمْ كَيْفَ أَسْكُنُ فِي النَّارِ وَرَجَائِي عَفْوُكَ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how can I dwell in the Fire while my hope is Your forgiveness?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3675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 fontScale="90000"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فَبِعِزَّتِكَ يَا سَيِّدِي وَمَوْلاي أُقْسِمُ صَادِقاً، لَئِن تَرَكْتَنِي نَاطِقاً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4"/>
            <a:ext cx="12191999" cy="87253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by Your might, my Master and my protector, I swear sincerely, if You leave me with speech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0315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لأَضِجَّنَّ إِلَيْكَ بَيْنَ أَهْلِهَا ضَجِيجَ الآمِلِينَ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288421"/>
            <a:ext cx="12191999" cy="9582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call to You from the middle of the Fire's inhabitants with the call of the hopeful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8415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وَلأَصْرُخَنَّ إِلَيكَ صُرَاخَ المُسْتَصْرِخِينَ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801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cry to You with the cry of those crying for help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1402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وَلأَبْكِيَنَّ عَلَيْكَ بُكَاءَ الفَاقِدِينَ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weep to You with the weeping of the ones who have lost everything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3909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25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وَلأُنَادِيَنَّكَ أَيْنَ كُنتَ يَا وَلِيَّ الْمُؤْمِنِينَ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4"/>
            <a:ext cx="12191999" cy="87253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 will call to You, “Where are You, Oh Guardian of the believers”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0463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يَا غَايَةَ آمَاِل العَارِفِينَ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Goal of the hopes of Your knowers,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0295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يَا غِيَاثَ المُسْتَغِيثِينَ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Aid of those who seek assistance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5855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يَا حَبِيبَ قُلُوبِ الصَّادِقِينَ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Friend of the hearts of the sincere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971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وَيَا إِلَهَ العَالَمِينَ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 God of all the world's inhabitants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57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وَبِنُورِ وَجْهِكَ الَّذِي أَضَاءَ لَهُ كُلُّ شَيْء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by the light of Your face, through which all things are illumined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3975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 fontScale="90000"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أَفَتُرَاكَ، سُبْحَانَكَ يَا إِلَهِي وَبِحَمْدِكَ، تَسْمَعُ فِيهَا صَوْتَ عَبْدٍ مُّسْلِمٍ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107088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see Yourself, (glory and praise to You) hearing within the Fire the voice of a slave surrendered to You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2578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سُجِنَ فِيهَا بِمُخَالَفَتِهِ وَذَاقَ طَعْمَ عَذَابِهَا بِمَعْصِيَتِهِ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371779"/>
            <a:ext cx="12191999" cy="87253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Imprisoned there because of his violations, and tasting the flavor of its torment because of his disobedience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1243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وَحُبِسَ بَيْنَ أَطْبَاقِهَا بِجُرْمِهِ وَجَرِيرَتِهِ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confined within its levels because of his sin and crime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0622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وَهُوَ يَضِجُّ إلَيْكَ ضَجِيجَ مُؤَمِّلٍ لِّرَحْمَتِكَ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he calls to You with the call of one hopeful for Your mercy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0191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وَيُنَادِيكَ بِلِسَانِ أَهْلِ تَوْحِيدِكَ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calls to You with the tongue of those who profess Your Unity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6220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وَيَتَوَسَّلُ إلَيْكَ بِرُبُوبِيَّتِكَ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calls to You by Your lordship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4601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 fontScale="90000"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يَا مَوْلاي فَكَيْفَ يَبقَى فِي الْعَذَابِ وَهُوَ يَرْجُو مَا سَلَفَ مِنْ حِلْمِكَ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9582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Protector, so how could he remain in the punishment, while he has hope for Your previous mercy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1938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أَمْ كَيْفَ تُؤْلِمُهُ النَّارُ وَهُوَ يَامَلُ فَضْلَكَ وَرَحْمَتَكَ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how could the Fire cause him pain while he expects Your bounty and mercy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3552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 fontScale="90000"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أَمْ كَيْفَ يُحْرِقُهُ لَهِيبُهَا وَأَنتَ تَسْمَعُ صَوْتَهُ وَتَرَى مَكَانَهُ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how could its flames burn him, while You hear his voice and see his place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656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أَمْ كَيْفَ يَشْتَمِلُ عَلَيْهِ زَفِيرُهَا وَأَنتَ تَعْلَمُ ضَعْفَهُ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how could its screeching cover him, while You know his weakness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8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يَا نُورُ يَا قُدُّوسُ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Light, O All-holy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04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أَمْ كَيْفَ يَتَقَلْقَلُ بَيْنَ أَطْبَاقِهَا وَأَنتَ تَعْلَمُ صِدْقَهُ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how could he be thrown among its levels, while You know his sincerity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5801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أَمْ كَيْفَ تَزْجُرُهُ زَبَانِيَتُهَا وَهُوَ يُنَادِيكَ يَا رَبَّهُ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how could its keepers torture him while he calls out to You, O Lord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9589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أَمْ كَيْفَ يَرْجُو فَضْلَكَ فِي عِتْقِهِ مِنْهَا فَتَتْرُكُهُ فِيهَا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4"/>
            <a:ext cx="12191999" cy="87253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how could he have hope of Your grace in freeing him from it, while You abandon him within it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4668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هَيهَاتَ مَا ذَلِكَ الظَّنُّ بِكَ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 be it from You! That is not our perception of You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554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وَلا الْمَعْرُوفُ مِن فَضْلِكَ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 what is well-known of Your grace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954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 fontScale="90000"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وَلا مُشْبِهٌ لِمَا عَامَلْتَ بِهِ الْمُوَحِّدِينَ مِنْ بِرِّكَ وَإِحْسَانِكَ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9582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 it is similar to the goodness and kindness You hast shown to those who profess Your Unity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5262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فَبِالْيَقِينِ أَقْطَعُ لَوْلا مَا حَكَمْتَ بِهِ مِن تَعْذِيبِ جَاحِدِيكَ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4"/>
            <a:ext cx="12191999" cy="87253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I declare with certainty that were it not for what You have decreed concerning the punishment of Your deniers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3851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وَقَضَيْتَ بِهِ مِنْ إِخْلاَدِ مُعَانِدِيكَ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801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what You have foreordained concerning the everlasting home of those who stubbornly resist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6643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لَجَعَلْتَ النَّارَ كُلَّهَا بَرْداً وَّسَلاَماً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would have made Hell cool and safe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3573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وَمَا كَانَ لأَحَدٍ فِيهَا مَقَرّاً وَّلا مُقَاماً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no one would have a place of rest or abode within it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8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يَا أَوَّلَ الأَوَّلِينَ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First of those who are first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2157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 fontScale="90000"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لَّكِنَّكَ تَقَدَّسَتْ أَسْمَاؤُكَ أَقْسَمْتَ أَنْ تَمْلأَهَا مِنَ الْكَافِرِينَ،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4"/>
            <a:ext cx="12191999" cy="67514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You, (holy are Your names) have sworn that You will fill it with the unbelievers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4243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مِنَ الْجِنَّةِ وَالنَّاسِ أَجْمَعِينَ وَأَن تُخَلِّدَ فِيهَا الْمُعَانِدِينَ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9582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Jinn and men together. And that You will place those who stubbornly resist in it forever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7058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 fontScale="90000"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وَأَنتَ جَلَّ ثَنَاؤُكَ قُلْتَ مُبْتَدَئاً، وَّتَطَوَّلْتَ بِالإِنْعَامِ مُتَكَرِّماً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9582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You (majestic is Your eulogy) said at the beginning and were gracious through kindness as a favor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9424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أَفَمَن كَانَ مُؤْمِنًا كَمَن كَانَ فَاسِقًا ۚ لَّا يَسْتَوُونَ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4"/>
            <a:ext cx="12191999" cy="87253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“Is he who has been believer like unto him who has been ungodly? They are not equal”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7707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إِلَهِي وَسَيِّدِي فَأَسْألُكَ بِالْقُدْرَةِ الَّتِي قَدَّرْتَهَا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God and my Master! So I ask You by the power You have apportioned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3481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 fontScale="90000"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وَبِالْقَضِيَّةِ الَّتِي حَتَمْتَهَا وَحَكَمْتَهَا وَغَلَبْتَ مَنْ عَلَيْهِ أَجْرَيْتَهَا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4"/>
            <a:ext cx="12191999" cy="95826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by the decision which You have determined and imposed and through which You have overcome him toward whom it has been put into effect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7163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أَن تَهَبَ لِي، فِي هذِهِ اللَّيْلَةِ، وَفِي هَذِهِ السَّاعَةِ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You forgive me in this night and at this hour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0235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كُلَّ جُرْمٍ أَجْرَمْتُهُ وَكُلَّ ذَنْبٍ أَذْنَبْتُهُ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offence I have committed, And every sin I have performed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4272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وَكُلَّ قَبِيحٍ أَسْرَرْتُهُ وَكُلَّ جَهْلٍ عَمِلْتُهُ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every ugly thing I have concealed, And every ignorant thing I have done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73978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كَتَمْتُهُ أَوْ أَعْلَنتُهُ أَخفَيْتُهُ أَوْ أَظْهَرْتُهُ 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 I have hidden or announced it, Or I have concealed it or showed it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74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وَيَا آخِرَ الآخِرِينَ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 Last of those who are last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44007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وَكُلَّ سَيِّئَةٍ أَمَرْتَ بِإِثْبَاتِهَا الْكِرَامَ الكَاتِبِينَ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every evil act which You have commanded the Noble Writers to record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5817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الَّذِينَ وَكَّلْتَهُم بِحِفْظِ مَا يَكُونُ مِنِّي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who You have appointed to watch over what appears from me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421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وَجَعَلْتَهُمْ شُهُوداً عَلَيَّ مَعَ جَوَارِحِي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who You have made, along with my bodily members, witness against me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1894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وَكُنتَ أَنتَ الرَّقِيبَ عَلَيَّ مِن وَّرَائِهِمْ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You watched over me from behind them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7129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وَالشَّاهِدَ لِمَا خَفِي عَنْهُمْ وَبِرَحْمَتِكَ أَخْفَيْتَهُ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4"/>
            <a:ext cx="12191999" cy="87253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you Witness of what is hidden from them, But through Your mercy You concealed it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1761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وَبفَضْلِكَ سَتَرْتَهُ 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through Your bounty You concealed it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81688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وَأَن تُوَفِّرَ حَظِّي مِن كُلِّ خَيْرٍ تُنْزِلُهُ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9582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[And I ask You] that You bestow upon me an abundant share of every good You send down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0070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أَوْ إِحْسَانٍ تُفْضِلُهُ أَوْ بِرٍّ تَنْشِرُهُ أَوْ رِزْقٍ تَبْسُطُهُ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9582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kindness You gave, Or goodness You passed out, Or provision You spread out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07231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أَوْ ذَنْبٍ تَغْفِرُهُ أَوْ خَطَأٍ تَسْتُرُهُ 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sin You forgive, Or mistake You cover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08658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يَا رَبِّ يَا رَبِّ يَا رَبِّ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Lord! My Lord! My Lord!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1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اللَّهُمَ اغْفِرْ لِي الذُّنُوبَ الَّتِي تَهتِكُ الْعِصَمَ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Allah, forgive me those sins which tear apart safeguards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41708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يَا إِلَهِي وَسَيِّدِي وَمَوْلاي وَمَاِلكَ رِقِّي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God, My Master, My Protector, Owner of my captivity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046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يَا مَنْ بِيَدِهِ نَاصِيَتِي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You who in his grasp, is my forehead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43769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يَا عَلِيماً بِضُرِّي وَمَسْكَنَتِي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You, who knows my feebleness and my weakness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82040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يَا خَبِيراً بِفَقْرِي وَفَاقَتِي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You who is aware of my poverty and indigence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24818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يَا رَبِّ يَا رَبِّ يَا رَبِّ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Lord! My Lord! My Lord!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93119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أَسْألُكَ بِحَقِّكَ وَقُدْسِكَ وَأَعْظَمِ صِفَاتِكَ وَأَسْمَائِكَ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8018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ask You by Your Truth and Your Holiness, And the greatest of Your Attributes and Names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43127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أن تَجْعَلَ أَوْقَاتِي فِي اللَّيلِ وَالنَّهَارِ بِذِكْرِكَ مَعْمُورَةً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79371"/>
            <a:ext cx="12191999" cy="76730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You make my times in the night and the day inhabited by Your remembrance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8883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وَبِخِدْمَتِكَ مَوْصُولَةً وَّأَعْمَاِلي عِنْدَكَ مَقْبُولَةً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joined to Your service And my works acceptable to You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77915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حَتَّى تَكُونَ أَعْمَاِلي وَأَوْرَادِي كُلُّهَا وِرْداً وَّاحِداً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that my works and my prayers may all be a single prayer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30193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وَّحَاِلي فِي خِدْمَتِكَ سَرْمَداً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 be at Your service eternally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76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اللَّهُمَ اغْفِرْ لِي الذُّنُوبَ الَّتِي تُنْزِلُ النِّقَمَ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Allah, forgive me those sins which draw down adversities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41908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يَا سَيِّدِي، يَا مَنْ عَلَيْهِ مُعَوَّلِي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Master, O You who I depend 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09858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يَا مَنْ إلَيْهِ شَكَوْتُ أَحْوَاِلي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You to whom I complain about my situations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65618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يَا رَبِّ يَا رَبِّ يَا رَبِّ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Lord! My Lord! My Lord!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05012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 fontScale="90000"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قَوِّ عَلَى خِدْمَتِكَ جَوَارِحِي وَاشْدُدْ عَلىَ الْعَزِيمَةِ جَوَانِحِي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4"/>
            <a:ext cx="12191999" cy="95826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Strengthen my bodily members in Your service And fortify my ribs in determination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7439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 fontScale="90000"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وَهَبْ لِي الْجِدَّ فِي خَشْيَتِكَ وَالدَّوَامَ فِي الإتِّصَاِل بِخِدْمَتِكَ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801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give me sincerity in my fear of You, And endurance in my being joined to Your service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86180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حَتَّى أَسْرَحَ إِلَيكَ فِي مَيَادِينِ السَّابِقِينَ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that I may move easily toward You in the battlefields of those in the front lines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4352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38405"/>
            <a:ext cx="12192000" cy="1070884"/>
          </a:xfrm>
        </p:spPr>
        <p:txBody>
          <a:bodyPr>
            <a:normAutofit fontScale="90000"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وَأُسْرِعَ إلَيْكَ فِي الْمبُادِرِينَ وَأَشْتَاقَ إلىَ قُرْبِكَ فِي الْمُشْتَاقِينَ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4"/>
            <a:ext cx="12191999" cy="87253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hurry to You among the prominent, And desire passionately Your proximity among the passionate desirous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35558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وَأَدْنُوَ مِنْكَ دُنُوَّ الْمُخْلِصِينَ وَأَخَافَكَ مَخَافَةَ الْمُوقِنِينَ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9582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move nearer to You with the nearness of the sincere And fear You with the fear of those who have certainty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09108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وَأَجْتَمِعَ فِي جِوَارِكَ مَعَ الْمُؤْمنِينَ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gather with the believers in Your vicinity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36558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اللَّهُمَّ وَمَنْ أَرَادَنِي بِسُوٍء فَأَرِدْهُ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-1791813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Allah, whoever desires evil for me, desire [it] for him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2F10E4-E291-4BCA-9E4B-7741148F5CEE}"/>
              </a:ext>
            </a:extLst>
          </p:cNvPr>
          <p:cNvSpPr txBox="1"/>
          <p:nvPr/>
        </p:nvSpPr>
        <p:spPr>
          <a:xfrm>
            <a:off x="0" y="358218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Allah, whoever desires evil for me, send it to him</a:t>
            </a:r>
          </a:p>
        </p:txBody>
      </p:sp>
    </p:spTree>
    <p:extLst>
      <p:ext uri="{BB962C8B-B14F-4D97-AF65-F5344CB8AC3E}">
        <p14:creationId xmlns:p14="http://schemas.microsoft.com/office/powerpoint/2010/main" val="3571893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اللَّهُمَ اغْفِرْ لِي الذُّنُوبَ الَّتِي تُغيِّرُ النِّعَمَ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Allah, forgive me those sins which alter blessings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37656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وَمَن كَادَنِي فَكِدْهُ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whoever deceives me-deceive him!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5220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وَاجْعَلْنِي مِنْ أَحَسَنِ عَبِيدِكَ نَصِيباً عِنْدَكَ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make me one of the most excellent of Your slaves in Portion from You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02539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وَأَقْرَبِهِم مَّنْزِلَةً مِّنْكَ وَأَخَصِّهِمْ زُلْفَةً لَّديْكَ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801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nearest of them in station to You, And the most elected of them in proximity to You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41520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فَإِنَّهُ لا يُنَالُ ذَلِكَ إِلاَّ بِفَضْلِكَ وَجُدْ لِي بِجُودِكَ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801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that cannot be attained except by Your grace, And be generous to me through Your generosity 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8845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وَاعْطِفْ عَلَيَّ بِمَجْدِكَ وَاحْفَظْنِي بِرَحْمَتِكَ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4"/>
            <a:ext cx="12191999" cy="87253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incline toward me with Your glory And protect me with Your mercy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68421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وَاجْعَل لِّسَانِي بِذِكْرِكَ لَهِجاً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make my tongue remember You without stopping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59751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وَّقَلْبِي بِحُبِّكَ مُتَيَّماً وَّمُنَّ عَلَيَّ بِحُسْنِ إِجَابَتِكَ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8018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my heart fascinated by Your love. And be gracious to me by answering me favorably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96130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وَأَقِلْنِي عَثْرَتِي وَاغْفِرْ زَلَّتِي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nullify my slips And forgive my delays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60698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فَإِنَّكَ قَضَيْتَ عَلَى عِبَادِكَ بِعِبَادَتِكَ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You have decreed Your worship for Your servants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70447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وَأَمَرْتَهُم بِدُعَائِكَ وَضَمِنتَ لَهُمُ الإِجَابَةَ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4"/>
            <a:ext cx="12191999" cy="87253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commanded them to pray to you and assured them that they would be answered.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44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بِسْمِ اللَّهِ الرَّحْمَنِ الرَّحِيمِ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Name of Allah, the All-merciful, the All-compassionate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59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اللَّهُمَّ اغْفِرْ لِي الذُّنُوبَ الَّتِي تَحْبِسُ الدُّعَاءَ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Allah forgive me those sins which hold back supplication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25049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فَإِلَيْكَ يَا رَبِّ نَصَبْتُ وَجْهِي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toward You, my Lord, I have turned my face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57836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وَإلَيْكَ يَا رَبِّ مَدَدتُّ يَدِي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toward You, my Lord, I have extended my hands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53788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فَبِعِزَّتِكَ اسْتَجِبْ لِي دُعَائِي وَبَلِّغْنِي مُنَاي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by Your might, answer my supplication and make me attain my desires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15770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وَلا تَقْطَعْ مِن فَضْلِكَ رَجَائِي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do not ruin my hopes in your blessings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54469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وَاكْفِنِي شَرَّ الْجِنِّ وَالإِنْسِ مِنْ أَعْدَائِي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spare me the evil of my enemies from among the jinn and men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55013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يَا سَرِيعَ الرِّضَا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You who is pleased quickly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30353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اغْفِرْ لِمَن لا يَمْلِكُ إِلاَّ الدُّعَاءَ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Forgive the one who owns nothing but supplication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37758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فَإِنَّكَ فَعَّالٌ لِّمَا تَشَاءُ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You do what You wish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30727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يَا مَنْ اسْمُهُ دَوَاءٌ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You whose name is a medicine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63432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وَذِكْرُهُ شِفَاءٌ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whose remembrance is a cure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63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اللَّهُمَّ اغْفِرْ لِي الذُّنُوبَ الَّتِي تَقْطَعُ الرَّجَاءَ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Allah forgive me those sins which cut down the hopes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98570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وَطَاعَتُهُ غِنًى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whose obedience is wealth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22346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ارْحَم مَّن رَّأْسُ مَاِلهِ الرَّجَاءُ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mercy upon him whose currency is hope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3705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وَسِلاَحُهُ الْبُكَاءُ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whose weapon is tears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0432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يَا سَاِبغَ النِّعَمِ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Generous in blessings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76400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يَا دَافِعَ النِّقَمِ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shield against of difficulties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17839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يَا نُورَ الْمُسْتَوْحِشِينَ فِي الظُّلَمِ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Light of those who are lonely in the darkness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66700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يَا عَالِماً لا يُعَلَّمُ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Knower who was never taught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6993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صَلِّ عَلَى مُحَمَّدٍ وَّآلِ مُحَمَّدٍ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Bless Muhammad and Muhammad's household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14365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وافْعَلْ بِي مَا أَنتَ أَهْلُهُ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do with me what is worthy of You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25568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وَصَلَّى اللَّهُ عَلَى رَسُولِهِ وَالأَئِمَّةِ الْمَيَامِينَ مِنْ آلِهِ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Allah bless His messenger and the holy Imams of his household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72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اللَّهُمَّ اغْفِرْ لِي الذُّنُوبَ الَّتِي تُنْزِلُ البَلاءَ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Allah, forgive me those sins which draw down tribulation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99942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وَسَلَّمَ تَسْلِيماً كَثِيراً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give them abundant peace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57858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, bottle, sitting, glass&#10;&#10;Description automatically generated">
            <a:extLst>
              <a:ext uri="{FF2B5EF4-FFF2-40B4-BE49-F238E27FC236}">
                <a16:creationId xmlns:a16="http://schemas.microsoft.com/office/drawing/2014/main" id="{EE3BD2D1-67BB-44DA-AB0C-5198829793A1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66"/>
            <a:ext cx="12192000" cy="685800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0C1392A-7BE6-41F6-AFF2-51DCD2A9F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36" y="-348997"/>
            <a:ext cx="8632723" cy="578392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3D9301-FACB-4E3E-B011-3B1A9F2E9574}"/>
              </a:ext>
            </a:extLst>
          </p:cNvPr>
          <p:cNvSpPr/>
          <p:nvPr/>
        </p:nvSpPr>
        <p:spPr>
          <a:xfrm>
            <a:off x="-1" y="0"/>
            <a:ext cx="12191999" cy="6853034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clock&#10;&#10;Description automatically generated">
            <a:extLst>
              <a:ext uri="{FF2B5EF4-FFF2-40B4-BE49-F238E27FC236}">
                <a16:creationId xmlns:a16="http://schemas.microsoft.com/office/drawing/2014/main" id="{05E2F7AE-B097-4412-A916-B66BD1F5AE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8" t="23387" r="37527" b="27184"/>
          <a:stretch/>
        </p:blipFill>
        <p:spPr>
          <a:xfrm>
            <a:off x="4306528" y="5437303"/>
            <a:ext cx="353960" cy="3815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B71CF8-4261-456A-9A63-50B58749F13B}"/>
              </a:ext>
            </a:extLst>
          </p:cNvPr>
          <p:cNvSpPr txBox="1"/>
          <p:nvPr/>
        </p:nvSpPr>
        <p:spPr>
          <a:xfrm>
            <a:off x="4660488" y="5434926"/>
            <a:ext cx="3126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MawkebSahebAlzaman</a:t>
            </a:r>
          </a:p>
        </p:txBody>
      </p:sp>
    </p:spTree>
    <p:extLst>
      <p:ext uri="{BB962C8B-B14F-4D97-AF65-F5344CB8AC3E}">
        <p14:creationId xmlns:p14="http://schemas.microsoft.com/office/powerpoint/2010/main" val="465790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اللَّهُمَّ اغْفِرْ لِي كُلَّ ذَنْبٍ أَذْنَبْتُهُ وَكُلَّ خَطِيئَةٍ أَخْطَأْتُهَا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Allah, forgive me every sin I have committed and every mistake I have made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72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اللَّهُمَّ إِنِّي أَتَقَرَّبُ إِلَيْكَ بِذِكْرِكَ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Allah, verily I seek nearness to You through remembrance of You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83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وَأَسْتَشْفِعُ بِكَ إِلَي نَفْسِكَ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 seek intercession from You with Yourself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49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وَأَسْألُكَ بِجُودِكَ أَن تُدْنِيَنِي مِن قُرْبِكَ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 ask You through Your munificence to bring me near to Your proximity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2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وَأَن تُوزِعَنِي شُكْرَكَ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to provide me with gratitude toward You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42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وَأَن تُلْهِمَنِي ذِكْرَكَ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to inspire me with Your remembrance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99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 fontScale="90000"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اللَّهُمَّ إِنِّي أَسْألُكَ سُؤَالَ خَاضِعٍ مُّتَذَلِّلٍ خَاشِعٍ أَن تُسَامِحَنِي وَتَرْحَمَنِي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801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Allah, I ask You as a submissive, abased and lowly man to show me forbearance, to have mercy on me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8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/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اللَّهُمَّ إِنِّي أَسْألُكَ بِرَحْمَتِكَ الَّتِي وَسِعَتْ كُلَّ شَيْء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Allah, I ask You by Your mercy, which embraces all things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3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 fontScale="90000"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وَتَجْعلَنِي بِقَسَمِكَ رَاضِياً قَانِعاً، وَفِي جَمِيعِ الأَحْوَاِل مُتَوَاضِعاً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801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to make me satisfied and content with Your appointment and [make me] humble in every state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46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اللَّهُمَّ وَأَسْألُكَ سُؤَالَ مَنِ اشْتَدَّتْ فَاقَتُهُ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Allah, I ask You the question of one whose indigence is extreme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62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وَأَنزَلَ بِكَ عِنْدَ الشَّدَائِدِ حَاجَتَهُ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who has stated to You in difficulties his need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37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وَعَظُمَ فِيمَا عِنْدَكَ رَغْبَتُهُ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whose desire for what is with You has become great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47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اللَّهُمَّ عَظُمَ سُلْطَانُكَ وَعَلاَ مَكَانُكَ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Allah, Your force is tremendous, Your place is lofty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88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وَخَفِي مَكْرُكَ وَظَهَرَ أَمْرُكَ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Your plan is hidden, Your command is manifest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19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وَغَلَبَ قَهْرُكَ وَجَرَتْ قُدْرَتُكَ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Your domination is overwhelming, Your power is unhindered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92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وَلا يُمْكِنُ الْفِرَارُ مِنْ حُكُومَتِكَ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escape from Your governance is impossible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36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اللَّهُمَّ لا أَجِدُ لِذُنُوبِي غَافِراً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Allah, I find no forgiver of my sins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13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وَّلا لِقَبَائِحِي سَاتِراً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 concealer of my ugly acts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0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وَبِقُوَّتِكَ الَّتِي قَهَرْتَ بِهَا كُلَّ شَيْء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by Your strength, through which You dominate all things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19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وَّلا لِشَيْء مِّنْ عَمَلِي الْقَبِيحِ بِالْحَسَنِ مُبَدِّلاً غَيْرَكَ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 transformer of any of my ugly acts into good acts but You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192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لا إِلَهَ إِلاَّ أَنتَ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no god but You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795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سُبْحَانَكَ وَبِحَمْدِكَ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Glory be to You, and Thine is the praise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407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ظَلَمْتُ نَفْسِي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wronged myself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605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 fontScale="90000"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وَتَجَرَّأْتُ بِجَهْلِي وَسَكَنتُ إِلَي قَدِيمِ ذِكْرِكَ لِي وَمَنِّكَ عَلَيَّ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801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 have been audacious in my ignorance and I have depended upon Your ancient remembrance of me and Your favor toward me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899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اللَّهُمَّ مَوْلايَ كَم مِّن قَبِيحٍ سَتَرْتَهُ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Allah, O my Protector, How many ugly things have you concealed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680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وَكَم مِّن فَاِدحٍ مِّنَ البَلاءِ أَقَلْتَهُ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burdensome tribulations have you abolished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698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وَكَم مِّنْ عِثَارٍ وَّقَيْتَهُ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how many stumbles have you prevented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677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وَكَم مِّن مَّكْرُوهٍ دَفَعْتَهُ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how many troubles have you repelled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527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وَكَم مِّن ثَنَاٍء جَمِيلٍ لَّسْتُ أَهْلاً لَّهُ نَشَرْتَهُ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how much beautiful praise, for which I was unworthy, You have spread abroad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52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وَخَضَعَ لَهَا كُلُّ شَيْء وَذَلَّ لَهَا كُلُّ شَيْء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toward which all things are humble, and before which all things are low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308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اللَّهُمَّ عَظُمَ بَلائِي وَأَفْرَطَ بِي سُوءُ حَاِلي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Allah, my tribulation is tremendous, and my bad state is excessive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620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وَقَصُرَتْ بِي أَعْمَاِلي وَقَعَدَتْ بِي أَغْلاَلِي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my acts are inadequate, And my chains have tied me down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680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وَحَبَسَنِي عَن نَّفْعِي بُعْدُ آمَاِلي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my far-fetched hopes have held me back from my gain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499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وَخَدَعَتْنِي الدُّنْيَا بِغُرُورِهَا وَنَفْسِي بِجِنَايَتِهَا وَمِطَاِلي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801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this world with its delusions, my own soul with its offences and my delay have deceived me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83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88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47599"/>
            <a:ext cx="12192000" cy="1070884"/>
          </a:xfrm>
        </p:spPr>
        <p:txBody>
          <a:bodyPr>
            <a:normAutofit fontScale="90000"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يَا سَيِّدِي فَأَسْألُكَ بِعِزَّتِكَ أَن لا يَحْجُبَ عَنْكَ دُعَائِي سُوءُ عَمَلِي وَفِعَاِلي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386137"/>
            <a:ext cx="12191999" cy="75338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my Master! So I ask You by Your might not to let my evil works and acts cover my supplication from You,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511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وَلا تَفْضَحَنِي بِخَفِيِّ مَا اطَّلَعْتَ عَلَيْهِ مِنْ سِرِّي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not to disgrace me through the hidden things You know of my secrets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485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وَلا تُعَاجِلْنِي بِالْعُقُوبَةِ عَلَى مَا عَمِلْتُهُ فِي خَلَوَاتِي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not to hasten me to punishment for what I have done in private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141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مِنْ سُوءِ فِعْلِي وَإِسَاءَتِي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evil acts in secrecy and my misdeeds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955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وَدَوَامِ تَفْرِيطِي وَجَهَالَتِي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my continuous negligence and my ignorance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566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وَكَثْرَةِ شَهَوَاتِي وَغَفْلَتِي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my manifold passions and my forgetfulness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33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وَبِجَبرُوتِكَ الَّتِي غَلَبْتَ بِهَا كُلَّ شَيْء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by Your invincibility through which You overwhelm all things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922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وَكُنِ اللَّهُمَّ بِعِزَّتِكَ لِي فِي كُلِّ الأَحْوَاِل رَؤُوفاً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by Your might, O Allah, be kind to me in all states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058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وَّعَلَيَّ فِي جَمِيعِ الأُمُورِ عَطُوفاً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be gracious to me in all affairs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772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22674"/>
            <a:ext cx="12192000" cy="1070884"/>
          </a:xfrm>
        </p:spPr>
        <p:txBody>
          <a:bodyPr>
            <a:normAutofit fontScale="90000"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إِلَهِي وَرَبِّي مَن لِّي غَيْرُكَ أَسْألُهُ كَشْفَ ضُرِّي وَالْنَّظَرَ فِي أَمْرِي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4"/>
            <a:ext cx="12191999" cy="87253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God and my Lord! Have I any but You from whom to ask removal of my affliction and regard for my affairs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253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 fontScale="90000"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إِلَهِي وَمَوْلاي أَجْرَيْتَ عَلَيَّ حُكْماً اتَّبَعْتُ فِيهِ هَوَى نَفْسِي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801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God and my Protector! You put into effect through me a decree in which I followed the caprice of my own soul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261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وَلَمْ أَحْتَرِسْ فِيهِ مِن تَزْيينِ عَدُوِّي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801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 did not remain wary of adorning my enemy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40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فَغَرَّنِي بِمَا أَهْوَى وَأَسْعَدَهُ عَلَى ذَلِكَ القَضَاءُ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he deluded me through my soul's caprice and therein destiny favored him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765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فَتَجَاوَزْتُ بِمَا جَرَى عَلَيَّ مِنْ ذَلِكَ بَعْضَ حُدُودِكَ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107088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So, in what was put into effect through me in that situation, I transgressed some of Your statutes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865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وَخَالَفْتُ بَعْضَ أَوَامِرِكَ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801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disobeyed some of Your commands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725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فَلَكَ الْحُجَّةُ عَلَيَّ فِي جَمِيعِ ذَلِكَ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you have the argument against me in all of that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519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وَلا حُجَّةَ لِي فِيمَا جَرَي عَلَيَّ فِيهِ قَضَاؤُكَ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no argument in what Your destiny put into effect through me therein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79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وَبِعِزَّتِكَ الَّتِي لا يَقُومُ لَهَا شَيْءٌ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by Your might, which nothing can resist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531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وَأَلْزَمَنِي حُكْمُكَ وَبَلاؤُكَ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 in what Your decree and Your tribulation imposed upon me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913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 fontScale="90000"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وَقَدْ أَتَيْتُكَ يَا إِلَهِي بَعْدَ تَقْصِيرِي وَإِسْرَافِي عَلَى نَفْسِي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9582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I have come to You, My God, after my shortcoming and my immoderation toward myself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592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مُعْتَذِراً نَّادِماً مُّنْكَسِراً مُّسْتَقِيلاً مُّسْتَغْفِراً مُّنِيباً 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9582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Proffering my excuse, regretful, Broken, apologizing, Asking forgiveness, repenting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472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مُّقِرّاً مُّذْعِناً مُّعْتَرِفاً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Acknowledging, submissive, confessing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214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لا أَجِدُ مَفَرّاً مِّمَّا كَانَ مِنِّي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find no place to flee from what occurred through me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758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وَلا مَفْزَعاً أَتَوَجَّهُ إِلَيْهِ في أَمْرِي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 any place of escape to which I may turn in my affairs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728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 fontScale="90000"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غَيْرَ قَبُولِكَ عُذْرِي، وَإِدخَاِلكَ إِيَاي فِي سَعَةٍ مِّن رَّحْمَتِكَ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4"/>
            <a:ext cx="12191999" cy="87253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than Your acceptance of my excuse and Your entering me into the compass of Your mercy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1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اللَّهُمَّ فَاقْبَل عُذْرِي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Allah, so accept my excuse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518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وَارْحَمْ شِدَّةَ ضُرِّي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mercy upon the severity of my affliction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105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وَفُكَّنِي مِن شَدِّ وَثَاقِي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release me from the tightness of my fetters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وَبِعَظَمَتِكَ الَّتِي مَلأَتْ كُلَّ شَيْء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by Your tremendousness, which has filled all things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292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يَا رَبِّ ارْحَمْ ضَعْفَ بَدَنِي وَرِقَّةَ جِلْدِي وَدِقَّةَ عَظْمِي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107088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Lord, have mercy upon the weakness of my body, the thinness of my skin and the frailty of my bones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489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يَا مَنْ بَدَأَ خَلْقِي وَذِكْرِي وَتَرْبِيَتِي وَبِرِّي وَتَغْذِيَتِي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4"/>
            <a:ext cx="12191999" cy="87253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You who gave rise to my creation, to the remembrance of me, to the nurture of me, to goodness toward me and to nourishment me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712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هَبْنِي لابْتِدَاءِ كَرَمِكَ وَسَاِلفِ بِرِّكَ بِي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4"/>
            <a:ext cx="12191999" cy="87253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Bestow upon me for the sake of Your having given rise to me with generosity and Your previous goodness to me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7086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يَا إِلَهِي وَسَيِّدِي وَرَبِّي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Allah, my Master and my Lord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5898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أَتُرَاكَ مُعَذِّبِي بِنَارِكَ بَعْدَ تَوْحِيدِكَ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see Yourself tormenting me with Your fire after I have professed Your Unity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2790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وَبَعْدَ مَا انْطَوَى عَلَيْهِ قَلْبِي مِن مَّعْرِفَتِكَ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after the knowledge of You my heart has embraced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5266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وَلَهِجَ بِهِ لِسَانِي مِنْ ذِكْرِكَ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remembrance of You my tongue has constantly mentioned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0883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وَاعْتَقَدَهُ ضَمِيرِي مِنْ حُبِّكَ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love of You to which my mind has clung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797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وَبَعْدَ صِدْقِ اعْتِرَافِي وَدُعَائِي خَاضِعاً لِّرُبُوبِيَّتِكَ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801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after the sincerity of my confession and my supplication, humble before Your lordship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7663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هَيْهَاتَ أَنتَ أَكْرَمُ مِنْ أَن تُضَيِّعَ مَن رَّبَّيْتَهُ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9582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 be it from You! You are more generous than that You should squander him whom You hast nurtured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04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وَبِسُلْطَانِكَ الَّذِي عَلاَ كُلَّ شَيْء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Your force, which towers over all things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3745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أَوْ تُبْعِدَ مَنْ أَدْنَيْتَهُ أَوْ تُشَرِّدَ مَنْ آوَيْتَهُ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9582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banish him whom You hast brought close, Or drive away him whom You have given an abode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1344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أَوْ تُسْلِّمَ إِلىَ الْبلاءِ مَن كَفَيْتَهُ وَرَحِمْتَهُ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submit to tribulation him whom You hast spared and shown mercy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2015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وَلَيْتَ شِعْرِي يَا سَيِّدِي وَإِلَهِي وَمَوْلاي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801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that I knew, my Master, My God and my Protector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754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أَتُسَلِّطُ النَّارَ عَلَى وُجُوهٍ خَرَّتْ لِعَظَمَتِكَ سَاجِدَةً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8018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 You will give the Fire dominion over faces fallen down prostrate before Your Tremendousness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8081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 fontScale="90000"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وَّعَلَى أَلْسُنٍ نَّطَقَتْ بِتَوْحِيدِكَ صَادِقَةً وَّبِشُكْرِكَ مَادِحَةً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4"/>
            <a:ext cx="12191999" cy="87253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over tongues voicing sincerely the profession of Your Unity and giving thanks to You in praise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1751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وَّعَلَى قُلُوبٍ اعْتَرَفَتْ بِإِلَهِيَّتِكَ مُحَقِّقَةً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over hearts acknowledging Your Divinity through verification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2232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 fontScale="90000"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وَّعَلَى ضَمَائِرَ حَوَتْ مِنَ الْعِلْمِ بِكَ حَتَّى صَارَتْ خَاشِعَةً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576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over minds encompassing knowledge of You until they have become humble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7471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38405"/>
            <a:ext cx="12192000" cy="1070884"/>
          </a:xfrm>
        </p:spPr>
        <p:txBody>
          <a:bodyPr>
            <a:normAutofit fontScale="90000"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وَّعَلَى جَواِرحَ سَعَتْ إِلَى أَوْطَانِ تَعَبُّدِكَ طَائِعَةً وَّأَشَارَتْ بِاسْتِغْفَارِكَ مُذْعِنَةً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9582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over bodily members speeding to the places of Your worship in obedience and beckoning for Your forgiveness in submission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2689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0442"/>
            <a:ext cx="12192000" cy="1070884"/>
          </a:xfrm>
        </p:spPr>
        <p:txBody>
          <a:bodyPr>
            <a:normAutofit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مَّا هَكَذَا الظَّنُّ بِكَ وَلا أُخْبِرْنَا بِفَضْلِكَ عَنكَ يَا كَرِيمُ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4"/>
            <a:ext cx="12191999" cy="87253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such opinion is held of You! Nor has such been reported - thanks to Your bounty, O All-generous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9976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he tower of the building&#10;&#10;Description automatically generated">
            <a:extLst>
              <a:ext uri="{FF2B5EF4-FFF2-40B4-BE49-F238E27FC236}">
                <a16:creationId xmlns:a16="http://schemas.microsoft.com/office/drawing/2014/main" id="{08A45565-874B-4B23-961D-8059ED3F0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"/>
            <a:ext cx="12192000" cy="6826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A0AB9-A031-4AFB-8BD5-9761EA24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92091"/>
            <a:ext cx="12192000" cy="1070884"/>
          </a:xfrm>
        </p:spPr>
        <p:txBody>
          <a:bodyPr>
            <a:normAutofit fontScale="90000"/>
          </a:bodyPr>
          <a:lstStyle/>
          <a:p>
            <a:r>
              <a:rPr lang="ar-LB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يَا رَبِّ وَأَنتَ تَعْلَمُ ضَعْفِي عَن قَلِيلٍ مِّن بَلاءِ الدُّنْيَا وَعُقُوبَاتِهَا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452875-282E-42B5-B993-7D4E4438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44875"/>
            <a:ext cx="12191999" cy="9582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Lord, And You know my weakness before a little of this world's tribulations and punishments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A72517-9C2E-4224-B1D1-C5FB4B3F2F3A}"/>
              </a:ext>
            </a:extLst>
          </p:cNvPr>
          <p:cNvSpPr/>
          <p:nvPr/>
        </p:nvSpPr>
        <p:spPr>
          <a:xfrm>
            <a:off x="0" y="0"/>
            <a:ext cx="12192000" cy="677227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7A46203-2510-4576-BCCB-9A14205D6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6" y="4403139"/>
            <a:ext cx="258738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72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4092</Words>
  <Application>Microsoft Office PowerPoint</Application>
  <PresentationFormat>Widescreen</PresentationFormat>
  <Paragraphs>442</Paragraphs>
  <Slides>221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221</vt:i4>
      </vt:variant>
    </vt:vector>
  </HeadingPairs>
  <TitlesOfParts>
    <vt:vector size="227" baseType="lpstr">
      <vt:lpstr>Arial</vt:lpstr>
      <vt:lpstr>Calibri</vt:lpstr>
      <vt:lpstr>Calibri Light</vt:lpstr>
      <vt:lpstr>Times New Roman</vt:lpstr>
      <vt:lpstr>Office Theme</vt:lpstr>
      <vt:lpstr>Office Theme</vt:lpstr>
      <vt:lpstr>دعاء كميل</vt:lpstr>
      <vt:lpstr>بِسْمِ اللَّهِ الرَّحْمَنِ الرَّحِيمِ</vt:lpstr>
      <vt:lpstr>اللَّهُمَّ إِنِّي أَسْألُكَ بِرَحْمَتِكَ الَّتِي وَسِعَتْ كُلَّ شَيْء</vt:lpstr>
      <vt:lpstr>وَبِقُوَّتِكَ الَّتِي قَهَرْتَ بِهَا كُلَّ شَيْء</vt:lpstr>
      <vt:lpstr>وَخَضَعَ لَهَا كُلُّ شَيْء وَذَلَّ لَهَا كُلُّ شَيْء</vt:lpstr>
      <vt:lpstr>وَبِجَبرُوتِكَ الَّتِي غَلَبْتَ بِهَا كُلَّ شَيْء</vt:lpstr>
      <vt:lpstr>وَبِعِزَّتِكَ الَّتِي لا يَقُومُ لَهَا شَيْءٌ</vt:lpstr>
      <vt:lpstr>وَبِعَظَمَتِكَ الَّتِي مَلأَتْ كُلَّ شَيْء</vt:lpstr>
      <vt:lpstr>وَبِسُلْطَانِكَ الَّذِي عَلاَ كُلَّ شَيْء</vt:lpstr>
      <vt:lpstr>وَبِوَجْهِكَ الْبَاقِي بَعْدَ فَنَاءِ كُلِّ شَيْء</vt:lpstr>
      <vt:lpstr>وَبِأَسْمَائِكَ الَّتِي مَلأَتْ أَرْكَانَ كُلِّ شَيْء</vt:lpstr>
      <vt:lpstr>وَبِعِلْمِكَ الَّذِي أَحَاطَ بِكُلِّ شَيْء</vt:lpstr>
      <vt:lpstr>وَبِنُورِ وَجْهِكَ الَّذِي أَضَاءَ لَهُ كُلُّ شَيْء</vt:lpstr>
      <vt:lpstr>يَا نُورُ يَا قُدُّوسُ</vt:lpstr>
      <vt:lpstr>يَا أَوَّلَ الأَوَّلِينَ</vt:lpstr>
      <vt:lpstr>وَيَا آخِرَ الآخِرِينَ</vt:lpstr>
      <vt:lpstr>اللَّهُمَ اغْفِرْ لِي الذُّنُوبَ الَّتِي تَهتِكُ الْعِصَمَ</vt:lpstr>
      <vt:lpstr>اللَّهُمَ اغْفِرْ لِي الذُّنُوبَ الَّتِي تُنْزِلُ النِّقَمَ</vt:lpstr>
      <vt:lpstr>اللَّهُمَ اغْفِرْ لِي الذُّنُوبَ الَّتِي تُغيِّرُ النِّعَمَ</vt:lpstr>
      <vt:lpstr>اللَّهُمَّ اغْفِرْ لِي الذُّنُوبَ الَّتِي تَحْبِسُ الدُّعَاءَ</vt:lpstr>
      <vt:lpstr>اللَّهُمَّ اغْفِرْ لِي الذُّنُوبَ الَّتِي تَقْطَعُ الرَّجَاءَ</vt:lpstr>
      <vt:lpstr>اللَّهُمَّ اغْفِرْ لِي الذُّنُوبَ الَّتِي تُنْزِلُ البَلاءَ</vt:lpstr>
      <vt:lpstr>اللَّهُمَّ اغْفِرْ لِي كُلَّ ذَنْبٍ أَذْنَبْتُهُ وَكُلَّ خَطِيئَةٍ أَخْطَأْتُهَا</vt:lpstr>
      <vt:lpstr>اللَّهُمَّ إِنِّي أَتَقَرَّبُ إِلَيْكَ بِذِكْرِكَ</vt:lpstr>
      <vt:lpstr>وَأَسْتَشْفِعُ بِكَ إِلَي نَفْسِكَ</vt:lpstr>
      <vt:lpstr>وَأَسْألُكَ بِجُودِكَ أَن تُدْنِيَنِي مِن قُرْبِكَ</vt:lpstr>
      <vt:lpstr>وَأَن تُوزِعَنِي شُكْرَكَ</vt:lpstr>
      <vt:lpstr>وَأَن تُلْهِمَنِي ذِكْرَكَ</vt:lpstr>
      <vt:lpstr>اللَّهُمَّ إِنِّي أَسْألُكَ سُؤَالَ خَاضِعٍ مُّتَذَلِّلٍ خَاشِعٍ أَن تُسَامِحَنِي وَتَرْحَمَنِي</vt:lpstr>
      <vt:lpstr>وَتَجْعلَنِي بِقَسَمِكَ رَاضِياً قَانِعاً، وَفِي جَمِيعِ الأَحْوَاِل مُتَوَاضِعاً</vt:lpstr>
      <vt:lpstr>اللَّهُمَّ وَأَسْألُكَ سُؤَالَ مَنِ اشْتَدَّتْ فَاقَتُهُ</vt:lpstr>
      <vt:lpstr>وَأَنزَلَ بِكَ عِنْدَ الشَّدَائِدِ حَاجَتَهُ</vt:lpstr>
      <vt:lpstr>وَعَظُمَ فِيمَا عِنْدَكَ رَغْبَتُهُ</vt:lpstr>
      <vt:lpstr>اللَّهُمَّ عَظُمَ سُلْطَانُكَ وَعَلاَ مَكَانُكَ</vt:lpstr>
      <vt:lpstr>وَخَفِي مَكْرُكَ وَظَهَرَ أَمْرُكَ</vt:lpstr>
      <vt:lpstr>وَغَلَبَ قَهْرُكَ وَجَرَتْ قُدْرَتُكَ</vt:lpstr>
      <vt:lpstr>وَلا يُمْكِنُ الْفِرَارُ مِنْ حُكُومَتِكَ</vt:lpstr>
      <vt:lpstr>اللَّهُمَّ لا أَجِدُ لِذُنُوبِي غَافِراً</vt:lpstr>
      <vt:lpstr>وَّلا لِقَبَائِحِي سَاتِراً</vt:lpstr>
      <vt:lpstr>وَّلا لِشَيْء مِّنْ عَمَلِي الْقَبِيحِ بِالْحَسَنِ مُبَدِّلاً غَيْرَكَ</vt:lpstr>
      <vt:lpstr>لا إِلَهَ إِلاَّ أَنتَ</vt:lpstr>
      <vt:lpstr>سُبْحَانَكَ وَبِحَمْدِكَ</vt:lpstr>
      <vt:lpstr>ظَلَمْتُ نَفْسِي</vt:lpstr>
      <vt:lpstr>وَتَجَرَّأْتُ بِجَهْلِي وَسَكَنتُ إِلَي قَدِيمِ ذِكْرِكَ لِي وَمَنِّكَ عَلَيَّ</vt:lpstr>
      <vt:lpstr>اللَّهُمَّ مَوْلايَ كَم مِّن قَبِيحٍ سَتَرْتَهُ</vt:lpstr>
      <vt:lpstr>وَكَم مِّن فَاِدحٍ مِّنَ البَلاءِ أَقَلْتَهُ</vt:lpstr>
      <vt:lpstr>وَكَم مِّنْ عِثَارٍ وَّقَيْتَهُ</vt:lpstr>
      <vt:lpstr>وَكَم مِّن مَّكْرُوهٍ دَفَعْتَهُ</vt:lpstr>
      <vt:lpstr>وَكَم مِّن ثَنَاٍء جَمِيلٍ لَّسْتُ أَهْلاً لَّهُ نَشَرْتَهُ</vt:lpstr>
      <vt:lpstr>اللَّهُمَّ عَظُمَ بَلائِي وَأَفْرَطَ بِي سُوءُ حَاِلي</vt:lpstr>
      <vt:lpstr>وَقَصُرَتْ بِي أَعْمَاِلي وَقَعَدَتْ بِي أَغْلاَلِي</vt:lpstr>
      <vt:lpstr>وَحَبَسَنِي عَن نَّفْعِي بُعْدُ آمَاِلي</vt:lpstr>
      <vt:lpstr>وَخَدَعَتْنِي الدُّنْيَا بِغُرُورِهَا وَنَفْسِي بِجِنَايَتِهَا وَمِطَاِلي</vt:lpstr>
      <vt:lpstr>يَا سَيِّدِي فَأَسْألُكَ بِعِزَّتِكَ أَن لا يَحْجُبَ عَنْكَ دُعَائِي سُوءُ عَمَلِي وَفِعَاِلي</vt:lpstr>
      <vt:lpstr>وَلا تَفْضَحَنِي بِخَفِيِّ مَا اطَّلَعْتَ عَلَيْهِ مِنْ سِرِّي</vt:lpstr>
      <vt:lpstr>وَلا تُعَاجِلْنِي بِالْعُقُوبَةِ عَلَى مَا عَمِلْتُهُ فِي خَلَوَاتِي</vt:lpstr>
      <vt:lpstr>مِنْ سُوءِ فِعْلِي وَإِسَاءَتِي</vt:lpstr>
      <vt:lpstr>وَدَوَامِ تَفْرِيطِي وَجَهَالَتِي</vt:lpstr>
      <vt:lpstr>وَكَثْرَةِ شَهَوَاتِي وَغَفْلَتِي</vt:lpstr>
      <vt:lpstr>وَكُنِ اللَّهُمَّ بِعِزَّتِكَ لِي فِي كُلِّ الأَحْوَاِل رَؤُوفاً</vt:lpstr>
      <vt:lpstr>وَّعَلَيَّ فِي جَمِيعِ الأُمُورِ عَطُوفاً</vt:lpstr>
      <vt:lpstr>إِلَهِي وَرَبِّي مَن لِّي غَيْرُكَ أَسْألُهُ كَشْفَ ضُرِّي وَالْنَّظَرَ فِي أَمْرِي</vt:lpstr>
      <vt:lpstr>إِلَهِي وَمَوْلاي أَجْرَيْتَ عَلَيَّ حُكْماً اتَّبَعْتُ فِيهِ هَوَى نَفْسِي</vt:lpstr>
      <vt:lpstr>وَلَمْ أَحْتَرِسْ فِيهِ مِن تَزْيينِ عَدُوِّي</vt:lpstr>
      <vt:lpstr>فَغَرَّنِي بِمَا أَهْوَى وَأَسْعَدَهُ عَلَى ذَلِكَ القَضَاءُ</vt:lpstr>
      <vt:lpstr>فَتَجَاوَزْتُ بِمَا جَرَى عَلَيَّ مِنْ ذَلِكَ بَعْضَ حُدُودِكَ</vt:lpstr>
      <vt:lpstr>وَخَالَفْتُ بَعْضَ أَوَامِرِكَ</vt:lpstr>
      <vt:lpstr>فَلَكَ الْحُجَّةُ عَلَيَّ فِي جَمِيعِ ذَلِكَ</vt:lpstr>
      <vt:lpstr>وَلا حُجَّةَ لِي فِيمَا جَرَي عَلَيَّ فِيهِ قَضَاؤُكَ</vt:lpstr>
      <vt:lpstr>وَأَلْزَمَنِي حُكْمُكَ وَبَلاؤُكَ</vt:lpstr>
      <vt:lpstr>وَقَدْ أَتَيْتُكَ يَا إِلَهِي بَعْدَ تَقْصِيرِي وَإِسْرَافِي عَلَى نَفْسِي</vt:lpstr>
      <vt:lpstr>مُعْتَذِراً نَّادِماً مُّنْكَسِراً مُّسْتَقِيلاً مُّسْتَغْفِراً مُّنِيباً </vt:lpstr>
      <vt:lpstr>مُّقِرّاً مُّذْعِناً مُّعْتَرِفاً</vt:lpstr>
      <vt:lpstr>لا أَجِدُ مَفَرّاً مِّمَّا كَانَ مِنِّي</vt:lpstr>
      <vt:lpstr>وَلا مَفْزَعاً أَتَوَجَّهُ إِلَيْهِ في أَمْرِي</vt:lpstr>
      <vt:lpstr>غَيْرَ قَبُولِكَ عُذْرِي، وَإِدخَاِلكَ إِيَاي فِي سَعَةٍ مِّن رَّحْمَتِكَ</vt:lpstr>
      <vt:lpstr>اللَّهُمَّ فَاقْبَل عُذْرِي</vt:lpstr>
      <vt:lpstr>وَارْحَمْ شِدَّةَ ضُرِّي</vt:lpstr>
      <vt:lpstr>وَفُكَّنِي مِن شَدِّ وَثَاقِي</vt:lpstr>
      <vt:lpstr>يَا رَبِّ ارْحَمْ ضَعْفَ بَدَنِي وَرِقَّةَ جِلْدِي وَدِقَّةَ عَظْمِي</vt:lpstr>
      <vt:lpstr>يَا مَنْ بَدَأَ خَلْقِي وَذِكْرِي وَتَرْبِيَتِي وَبِرِّي وَتَغْذِيَتِي</vt:lpstr>
      <vt:lpstr>هَبْنِي لابْتِدَاءِ كَرَمِكَ وَسَاِلفِ بِرِّكَ بِي</vt:lpstr>
      <vt:lpstr>يَا إِلَهِي وَسَيِّدِي وَرَبِّي</vt:lpstr>
      <vt:lpstr>أَتُرَاكَ مُعَذِّبِي بِنَارِكَ بَعْدَ تَوْحِيدِكَ</vt:lpstr>
      <vt:lpstr>وَبَعْدَ مَا انْطَوَى عَلَيْهِ قَلْبِي مِن مَّعْرِفَتِكَ</vt:lpstr>
      <vt:lpstr>وَلَهِجَ بِهِ لِسَانِي مِنْ ذِكْرِكَ</vt:lpstr>
      <vt:lpstr>وَاعْتَقَدَهُ ضَمِيرِي مِنْ حُبِّكَ</vt:lpstr>
      <vt:lpstr>وَبَعْدَ صِدْقِ اعْتِرَافِي وَدُعَائِي خَاضِعاً لِّرُبُوبِيَّتِكَ</vt:lpstr>
      <vt:lpstr>هَيْهَاتَ أَنتَ أَكْرَمُ مِنْ أَن تُضَيِّعَ مَن رَّبَّيْتَهُ</vt:lpstr>
      <vt:lpstr>أَوْ تُبْعِدَ مَنْ أَدْنَيْتَهُ أَوْ تُشَرِّدَ مَنْ آوَيْتَهُ</vt:lpstr>
      <vt:lpstr>أَوْ تُسْلِّمَ إِلىَ الْبلاءِ مَن كَفَيْتَهُ وَرَحِمْتَهُ</vt:lpstr>
      <vt:lpstr>وَلَيْتَ شِعْرِي يَا سَيِّدِي وَإِلَهِي وَمَوْلاي</vt:lpstr>
      <vt:lpstr>أَتُسَلِّطُ النَّارَ عَلَى وُجُوهٍ خَرَّتْ لِعَظَمَتِكَ سَاجِدَةً</vt:lpstr>
      <vt:lpstr>وَّعَلَى أَلْسُنٍ نَّطَقَتْ بِتَوْحِيدِكَ صَادِقَةً وَّبِشُكْرِكَ مَادِحَةً</vt:lpstr>
      <vt:lpstr>وَّعَلَى قُلُوبٍ اعْتَرَفَتْ بِإِلَهِيَّتِكَ مُحَقِّقَةً</vt:lpstr>
      <vt:lpstr>وَّعَلَى ضَمَائِرَ حَوَتْ مِنَ الْعِلْمِ بِكَ حَتَّى صَارَتْ خَاشِعَةً</vt:lpstr>
      <vt:lpstr>وَّعَلَى جَواِرحَ سَعَتْ إِلَى أَوْطَانِ تَعَبُّدِكَ طَائِعَةً وَّأَشَارَتْ بِاسْتِغْفَارِكَ مُذْعِنَةً</vt:lpstr>
      <vt:lpstr>مَّا هَكَذَا الظَّنُّ بِكَ وَلا أُخْبِرْنَا بِفَضْلِكَ عَنكَ يَا كَرِيمُ</vt:lpstr>
      <vt:lpstr>يَا رَبِّ وَأَنتَ تَعْلَمُ ضَعْفِي عَن قَلِيلٍ مِّن بَلاءِ الدُّنْيَا وَعُقُوبَاتِهَا</vt:lpstr>
      <vt:lpstr>وَمَا يَجْرِي فِيهَا مِنَ الْمَكَارِهِ عَلَى أَهْلِهَا</vt:lpstr>
      <vt:lpstr>عَلَى أَنَّ ذَلِكَ بَلاءٌ وَّمَكْرُوهٌ، قَلِيلٌ مَّكْثُهُ، يَسِيرٌ بَقَاؤُهُ قَصِيرٌ مُّدَّتُهُ</vt:lpstr>
      <vt:lpstr>فَكَيْفَ احْتِمَاِلي لِبَلاءِ الآخِرَةِ وَجَلِيلِ وُقُوعِ الْمَكَارِهِ فِيهَا</vt:lpstr>
      <vt:lpstr>وَهُوَ بَلاءٌ تَطُولُ مُدَّتُهُ، وَيَدُومُ مَقَامُهُ، وَلا يُخَفَّفُ عَنْ أَهْلِهِ</vt:lpstr>
      <vt:lpstr>لأَنَّهُ لا يَكُونُ إِلاَّ عَنْ غَضَبِكَ وَانتِقَامِكَ وَسَخَطِكَ</vt:lpstr>
      <vt:lpstr>وَهَذَا مَا لا تَقُومُ لَهُ السَّمَاوَاتُ وَالأَرْضُ</vt:lpstr>
      <vt:lpstr>يَا سَيِّدِي فَكَيْفَ بِي</vt:lpstr>
      <vt:lpstr>وَأَنَا عَبْدُكَ الضَّعِيفُ الذَّلِيلُ الْحَقِيرُ الْمِسْكِينُ الْمُسْتَكِينُ</vt:lpstr>
      <vt:lpstr>يَا إِلَهِي وَرَبِّي وَسَيِّدِي وَمَوْلاي</vt:lpstr>
      <vt:lpstr>لأَيِّ الأُمُورِ إِلَيْكَ أَشْكُو</vt:lpstr>
      <vt:lpstr>وَلِمَا مِنْهَا أَضِجُّ وَأَبْكِي</vt:lpstr>
      <vt:lpstr>لأَلِيمِ الْعَذَابِ وَشِدَّتِهِ</vt:lpstr>
      <vt:lpstr>أَمْ لِطُولِ الْبَلاءِ وَمُدَّتِهِ</vt:lpstr>
      <vt:lpstr>فَلَئِن صَيَّرْتَنِي لِلْعُقُوبَاتِ مَعَ أَعْدَائِكَ</vt:lpstr>
      <vt:lpstr>وَجَمَعْتَ بَيْنِي وَبَيْنَ أَهْلِ بَلائِكَ</vt:lpstr>
      <vt:lpstr>وَفَرَّقْتَ بَيْنِي وَبَيْنَ أَحِبَّائِكَ وَأَوْلِيَائِكَ</vt:lpstr>
      <vt:lpstr>فَهَبْنِي يَا إِلَهِي وَسَيِّدِي وَمَوْلاي وَرَبِّي صَبَرْتُ عَلَى عَذَابِكَ</vt:lpstr>
      <vt:lpstr>فَكَيْفَ أَصْبِرُ عَلَى فِرَاقِكَ</vt:lpstr>
      <vt:lpstr>وَهَبْنِي صَبَرْتُ عَلَى حَرِّ نَارِكَ</vt:lpstr>
      <vt:lpstr>فَكَيْفَ أَصْبِرُ عَنِ النَّظَرِ إِلَى كَرَامَتِكَ</vt:lpstr>
      <vt:lpstr>أَمْ كَيْفَ أَسْكُنُ فِي النَّارِ وَرَجَائِي عَفْوُكَ</vt:lpstr>
      <vt:lpstr>فَبِعِزَّتِكَ يَا سَيِّدِي وَمَوْلاي أُقْسِمُ صَادِقاً، لَئِن تَرَكْتَنِي نَاطِقاً</vt:lpstr>
      <vt:lpstr>لأَضِجَّنَّ إِلَيْكَ بَيْنَ أَهْلِهَا ضَجِيجَ الآمِلِينَ</vt:lpstr>
      <vt:lpstr>وَلأَصْرُخَنَّ إِلَيكَ صُرَاخَ المُسْتَصْرِخِينَ</vt:lpstr>
      <vt:lpstr>وَلأَبْكِيَنَّ عَلَيْكَ بُكَاءَ الفَاقِدِينَ</vt:lpstr>
      <vt:lpstr>وَلأُنَادِيَنَّكَ أَيْنَ كُنتَ يَا وَلِيَّ الْمُؤْمِنِينَ</vt:lpstr>
      <vt:lpstr>يَا غَايَةَ آمَاِل العَارِفِينَ</vt:lpstr>
      <vt:lpstr>يَا غِيَاثَ المُسْتَغِيثِينَ</vt:lpstr>
      <vt:lpstr>يَا حَبِيبَ قُلُوبِ الصَّادِقِينَ</vt:lpstr>
      <vt:lpstr>وَيَا إِلَهَ العَالَمِينَ</vt:lpstr>
      <vt:lpstr>أَفَتُرَاكَ، سُبْحَانَكَ يَا إِلَهِي وَبِحَمْدِكَ، تَسْمَعُ فِيهَا صَوْتَ عَبْدٍ مُّسْلِمٍ</vt:lpstr>
      <vt:lpstr>سُجِنَ فِيهَا بِمُخَالَفَتِهِ وَذَاقَ طَعْمَ عَذَابِهَا بِمَعْصِيَتِهِ </vt:lpstr>
      <vt:lpstr>وَحُبِسَ بَيْنَ أَطْبَاقِهَا بِجُرْمِهِ وَجَرِيرَتِهِ</vt:lpstr>
      <vt:lpstr>وَهُوَ يَضِجُّ إلَيْكَ ضَجِيجَ مُؤَمِّلٍ لِّرَحْمَتِكَ</vt:lpstr>
      <vt:lpstr>وَيُنَادِيكَ بِلِسَانِ أَهْلِ تَوْحِيدِكَ</vt:lpstr>
      <vt:lpstr>وَيَتَوَسَّلُ إلَيْكَ بِرُبُوبِيَّتِكَ</vt:lpstr>
      <vt:lpstr>يَا مَوْلاي فَكَيْفَ يَبقَى فِي الْعَذَابِ وَهُوَ يَرْجُو مَا سَلَفَ مِنْ حِلْمِكَ</vt:lpstr>
      <vt:lpstr>أَمْ كَيْفَ تُؤْلِمُهُ النَّارُ وَهُوَ يَامَلُ فَضْلَكَ وَرَحْمَتَكَ</vt:lpstr>
      <vt:lpstr>أَمْ كَيْفَ يُحْرِقُهُ لَهِيبُهَا وَأَنتَ تَسْمَعُ صَوْتَهُ وَتَرَى مَكَانَهُ</vt:lpstr>
      <vt:lpstr>أَمْ كَيْفَ يَشْتَمِلُ عَلَيْهِ زَفِيرُهَا وَأَنتَ تَعْلَمُ ضَعْفَهُ</vt:lpstr>
      <vt:lpstr>أَمْ كَيْفَ يَتَقَلْقَلُ بَيْنَ أَطْبَاقِهَا وَأَنتَ تَعْلَمُ صِدْقَهُ</vt:lpstr>
      <vt:lpstr>أَمْ كَيْفَ تَزْجُرُهُ زَبَانِيَتُهَا وَهُوَ يُنَادِيكَ يَا رَبَّهُ</vt:lpstr>
      <vt:lpstr>أَمْ كَيْفَ يَرْجُو فَضْلَكَ فِي عِتْقِهِ مِنْهَا فَتَتْرُكُهُ فِيهَا</vt:lpstr>
      <vt:lpstr>هَيهَاتَ مَا ذَلِكَ الظَّنُّ بِكَ</vt:lpstr>
      <vt:lpstr>وَلا الْمَعْرُوفُ مِن فَضْلِكَ</vt:lpstr>
      <vt:lpstr>وَلا مُشْبِهٌ لِمَا عَامَلْتَ بِهِ الْمُوَحِّدِينَ مِنْ بِرِّكَ وَإِحْسَانِكَ</vt:lpstr>
      <vt:lpstr>فَبِالْيَقِينِ أَقْطَعُ لَوْلا مَا حَكَمْتَ بِهِ مِن تَعْذِيبِ جَاحِدِيكَ</vt:lpstr>
      <vt:lpstr>وَقَضَيْتَ بِهِ مِنْ إِخْلاَدِ مُعَانِدِيكَ</vt:lpstr>
      <vt:lpstr>لَجَعَلْتَ النَّارَ كُلَّهَا بَرْداً وَّسَلاَماً</vt:lpstr>
      <vt:lpstr>وَمَا كَانَ لأَحَدٍ فِيهَا مَقَرّاً وَّلا مُقَاماً</vt:lpstr>
      <vt:lpstr>لَّكِنَّكَ تَقَدَّسَتْ أَسْمَاؤُكَ أَقْسَمْتَ أَنْ تَمْلأَهَا مِنَ الْكَافِرِينَ،</vt:lpstr>
      <vt:lpstr>مِنَ الْجِنَّةِ وَالنَّاسِ أَجْمَعِينَ وَأَن تُخَلِّدَ فِيهَا الْمُعَانِدِينَ</vt:lpstr>
      <vt:lpstr>وَأَنتَ جَلَّ ثَنَاؤُكَ قُلْتَ مُبْتَدَئاً، وَّتَطَوَّلْتَ بِالإِنْعَامِ مُتَكَرِّماً</vt:lpstr>
      <vt:lpstr>أَفَمَن كَانَ مُؤْمِنًا كَمَن كَانَ فَاسِقًا ۚ لَّا يَسْتَوُونَ</vt:lpstr>
      <vt:lpstr>إِلَهِي وَسَيِّدِي فَأَسْألُكَ بِالْقُدْرَةِ الَّتِي قَدَّرْتَهَا</vt:lpstr>
      <vt:lpstr>وَبِالْقَضِيَّةِ الَّتِي حَتَمْتَهَا وَحَكَمْتَهَا وَغَلَبْتَ مَنْ عَلَيْهِ أَجْرَيْتَهَا</vt:lpstr>
      <vt:lpstr>أَن تَهَبَ لِي، فِي هذِهِ اللَّيْلَةِ، وَفِي هَذِهِ السَّاعَةِ</vt:lpstr>
      <vt:lpstr>كُلَّ جُرْمٍ أَجْرَمْتُهُ وَكُلَّ ذَنْبٍ أَذْنَبْتُهُ</vt:lpstr>
      <vt:lpstr>وَكُلَّ قَبِيحٍ أَسْرَرْتُهُ وَكُلَّ جَهْلٍ عَمِلْتُهُ</vt:lpstr>
      <vt:lpstr>كَتَمْتُهُ أَوْ أَعْلَنتُهُ أَخفَيْتُهُ أَوْ أَظْهَرْتُهُ </vt:lpstr>
      <vt:lpstr>وَكُلَّ سَيِّئَةٍ أَمَرْتَ بِإِثْبَاتِهَا الْكِرَامَ الكَاتِبِينَ</vt:lpstr>
      <vt:lpstr>الَّذِينَ وَكَّلْتَهُم بِحِفْظِ مَا يَكُونُ مِنِّي</vt:lpstr>
      <vt:lpstr>وَجَعَلْتَهُمْ شُهُوداً عَلَيَّ مَعَ جَوَارِحِي</vt:lpstr>
      <vt:lpstr>وَكُنتَ أَنتَ الرَّقِيبَ عَلَيَّ مِن وَّرَائِهِمْ</vt:lpstr>
      <vt:lpstr>وَالشَّاهِدَ لِمَا خَفِي عَنْهُمْ وَبِرَحْمَتِكَ أَخْفَيْتَهُ</vt:lpstr>
      <vt:lpstr>وَبفَضْلِكَ سَتَرْتَهُ </vt:lpstr>
      <vt:lpstr>وَأَن تُوَفِّرَ حَظِّي مِن كُلِّ خَيْرٍ تُنْزِلُهُ</vt:lpstr>
      <vt:lpstr>أَوْ إِحْسَانٍ تُفْضِلُهُ أَوْ بِرٍّ تَنْشِرُهُ أَوْ رِزْقٍ تَبْسُطُهُ</vt:lpstr>
      <vt:lpstr>أَوْ ذَنْبٍ تَغْفِرُهُ أَوْ خَطَأٍ تَسْتُرُهُ </vt:lpstr>
      <vt:lpstr>يَا رَبِّ يَا رَبِّ يَا رَبِّ</vt:lpstr>
      <vt:lpstr>يَا إِلَهِي وَسَيِّدِي وَمَوْلاي وَمَاِلكَ رِقِّي</vt:lpstr>
      <vt:lpstr>يَا مَنْ بِيَدِهِ نَاصِيَتِي</vt:lpstr>
      <vt:lpstr>يَا عَلِيماً بِضُرِّي وَمَسْكَنَتِي</vt:lpstr>
      <vt:lpstr>يَا خَبِيراً بِفَقْرِي وَفَاقَتِي</vt:lpstr>
      <vt:lpstr>يَا رَبِّ يَا رَبِّ يَا رَبِّ</vt:lpstr>
      <vt:lpstr>أَسْألُكَ بِحَقِّكَ وَقُدْسِكَ وَأَعْظَمِ صِفَاتِكَ وَأَسْمَائِكَ</vt:lpstr>
      <vt:lpstr>أن تَجْعَلَ أَوْقَاتِي فِي اللَّيلِ وَالنَّهَارِ بِذِكْرِكَ مَعْمُورَةً</vt:lpstr>
      <vt:lpstr>وَبِخِدْمَتِكَ مَوْصُولَةً وَّأَعْمَاِلي عِنْدَكَ مَقْبُولَةً</vt:lpstr>
      <vt:lpstr>حَتَّى تَكُونَ أَعْمَاِلي وَأَوْرَادِي كُلُّهَا وِرْداً وَّاحِداً</vt:lpstr>
      <vt:lpstr>وَّحَاِلي فِي خِدْمَتِكَ سَرْمَداً</vt:lpstr>
      <vt:lpstr>يَا سَيِّدِي، يَا مَنْ عَلَيْهِ مُعَوَّلِي</vt:lpstr>
      <vt:lpstr>يَا مَنْ إلَيْهِ شَكَوْتُ أَحْوَاِلي</vt:lpstr>
      <vt:lpstr>يَا رَبِّ يَا رَبِّ يَا رَبِّ</vt:lpstr>
      <vt:lpstr>قَوِّ عَلَى خِدْمَتِكَ جَوَارِحِي وَاشْدُدْ عَلىَ الْعَزِيمَةِ جَوَانِحِي</vt:lpstr>
      <vt:lpstr>وَهَبْ لِي الْجِدَّ فِي خَشْيَتِكَ وَالدَّوَامَ فِي الإتِّصَاِل بِخِدْمَتِكَ</vt:lpstr>
      <vt:lpstr>حَتَّى أَسْرَحَ إِلَيكَ فِي مَيَادِينِ السَّابِقِينَ</vt:lpstr>
      <vt:lpstr>وَأُسْرِعَ إلَيْكَ فِي الْمبُادِرِينَ وَأَشْتَاقَ إلىَ قُرْبِكَ فِي الْمُشْتَاقِينَ</vt:lpstr>
      <vt:lpstr>وَأَدْنُوَ مِنْكَ دُنُوَّ الْمُخْلِصِينَ وَأَخَافَكَ مَخَافَةَ الْمُوقِنِينَ</vt:lpstr>
      <vt:lpstr>وَأَجْتَمِعَ فِي جِوَارِكَ مَعَ الْمُؤْمنِينَ</vt:lpstr>
      <vt:lpstr>اللَّهُمَّ وَمَنْ أَرَادَنِي بِسُوٍء فَأَرِدْهُ</vt:lpstr>
      <vt:lpstr>وَمَن كَادَنِي فَكِدْهُ</vt:lpstr>
      <vt:lpstr>وَاجْعَلْنِي مِنْ أَحَسَنِ عَبِيدِكَ نَصِيباً عِنْدَكَ</vt:lpstr>
      <vt:lpstr>وَأَقْرَبِهِم مَّنْزِلَةً مِّنْكَ وَأَخَصِّهِمْ زُلْفَةً لَّديْكَ</vt:lpstr>
      <vt:lpstr>فَإِنَّهُ لا يُنَالُ ذَلِكَ إِلاَّ بِفَضْلِكَ وَجُدْ لِي بِجُودِكَ</vt:lpstr>
      <vt:lpstr>وَاعْطِفْ عَلَيَّ بِمَجْدِكَ وَاحْفَظْنِي بِرَحْمَتِكَ</vt:lpstr>
      <vt:lpstr>وَاجْعَل لِّسَانِي بِذِكْرِكَ لَهِجاً</vt:lpstr>
      <vt:lpstr>وَّقَلْبِي بِحُبِّكَ مُتَيَّماً وَّمُنَّ عَلَيَّ بِحُسْنِ إِجَابَتِكَ</vt:lpstr>
      <vt:lpstr>وَأَقِلْنِي عَثْرَتِي وَاغْفِرْ زَلَّتِي</vt:lpstr>
      <vt:lpstr>فَإِنَّكَ قَضَيْتَ عَلَى عِبَادِكَ بِعِبَادَتِكَ</vt:lpstr>
      <vt:lpstr>وَأَمَرْتَهُم بِدُعَائِكَ وَضَمِنتَ لَهُمُ الإِجَابَةَ</vt:lpstr>
      <vt:lpstr>فَإِلَيْكَ يَا رَبِّ نَصَبْتُ وَجْهِي</vt:lpstr>
      <vt:lpstr>وَإلَيْكَ يَا رَبِّ مَدَدتُّ يَدِي</vt:lpstr>
      <vt:lpstr>فَبِعِزَّتِكَ اسْتَجِبْ لِي دُعَائِي وَبَلِّغْنِي مُنَاي</vt:lpstr>
      <vt:lpstr>وَلا تَقْطَعْ مِن فَضْلِكَ رَجَائِي</vt:lpstr>
      <vt:lpstr>وَاكْفِنِي شَرَّ الْجِنِّ وَالإِنْسِ مِنْ أَعْدَائِي</vt:lpstr>
      <vt:lpstr>يَا سَرِيعَ الرِّضَا</vt:lpstr>
      <vt:lpstr>اغْفِرْ لِمَن لا يَمْلِكُ إِلاَّ الدُّعَاءَ</vt:lpstr>
      <vt:lpstr>فَإِنَّكَ فَعَّالٌ لِّمَا تَشَاءُ</vt:lpstr>
      <vt:lpstr>يَا مَنْ اسْمُهُ دَوَاءٌ</vt:lpstr>
      <vt:lpstr>وَذِكْرُهُ شِفَاءٌ</vt:lpstr>
      <vt:lpstr>وَطَاعَتُهُ غِنًى</vt:lpstr>
      <vt:lpstr>ارْحَم مَّن رَّأْسُ مَاِلهِ الرَّجَاءُ</vt:lpstr>
      <vt:lpstr>وَسِلاَحُهُ الْبُكَاءُ</vt:lpstr>
      <vt:lpstr>يَا سَاِبغَ النِّعَمِ</vt:lpstr>
      <vt:lpstr>يَا دَافِعَ النِّقَمِ</vt:lpstr>
      <vt:lpstr>يَا نُورَ الْمُسْتَوْحِشِينَ فِي الظُّلَمِ</vt:lpstr>
      <vt:lpstr>يَا عَالِماً لا يُعَلَّمُ</vt:lpstr>
      <vt:lpstr>صَلِّ عَلَى مُحَمَّدٍ وَّآلِ مُحَمَّدٍ</vt:lpstr>
      <vt:lpstr>وافْعَلْ بِي مَا أَنتَ أَهْلُهُ</vt:lpstr>
      <vt:lpstr>وَصَلَّى اللَّهُ عَلَى رَسُولِهِ وَالأَئِمَّةِ الْمَيَامِينَ مِنْ آلِهِ</vt:lpstr>
      <vt:lpstr>وَسَلَّمَ تَسْلِيماً كَثِيراً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اللَّهُمَّ إِنِّي أَسْألُكَ بِرَحْمَتِكَ الَّتِي وَسِعَتْ كُلَّ شَيْء</dc:title>
  <dc:creator>MawkebSahebAlzaman</dc:creator>
  <cp:lastModifiedBy>Khalil Bandar</cp:lastModifiedBy>
  <cp:revision>40</cp:revision>
  <dcterms:created xsi:type="dcterms:W3CDTF">2019-10-29T19:10:22Z</dcterms:created>
  <dcterms:modified xsi:type="dcterms:W3CDTF">2019-11-07T19:11:25Z</dcterms:modified>
</cp:coreProperties>
</file>